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95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294" r:id="rId14"/>
    <p:sldId id="265" r:id="rId15"/>
  </p:sldIdLst>
  <p:sldSz cx="9906000" cy="6858000" type="A4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icrosoft YaHei" panose="020B0503020204020204" pitchFamily="34" charset="-122"/>
      <p:regular r:id="rId21"/>
      <p:bold r:id="rId22"/>
    </p:embeddedFont>
    <p:embeddedFont>
      <p:font typeface="標楷體" panose="03000509000000000000" pitchFamily="65" charset="-120"/>
      <p:regular r:id="rId23"/>
    </p:embeddedFont>
    <p:embeddedFont>
      <p:font typeface="Noto Sans TC" panose="020B0200000000000000" pitchFamily="34" charset="-120"/>
      <p:regular r:id="rId24"/>
      <p:bold r:id="rId25"/>
    </p:embeddedFont>
    <p:embeddedFont>
      <p:font typeface="Poppins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7" userDrawn="1">
          <p15:clr>
            <a:srgbClr val="000000"/>
          </p15:clr>
        </p15:guide>
        <p15:guide id="2" pos="3120" userDrawn="1">
          <p15:clr>
            <a:srgbClr val="000000"/>
          </p15:clr>
        </p15:guide>
        <p15:guide id="3" pos="31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91" autoAdjust="0"/>
  </p:normalViewPr>
  <p:slideViewPr>
    <p:cSldViewPr snapToGrid="0">
      <p:cViewPr>
        <p:scale>
          <a:sx n="80" d="100"/>
          <a:sy n="80" d="100"/>
        </p:scale>
        <p:origin x="-230" y="-58"/>
      </p:cViewPr>
      <p:guideLst>
        <p:guide orient="horz" pos="2137"/>
        <p:guide pos="3120"/>
        <p:guide pos="31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D49242-0DAC-41DB-91D6-9C8F8089C88A}" type="doc">
      <dgm:prSet loTypeId="urn:microsoft.com/office/officeart/2005/8/layout/cycle8" loCatId="cycle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944305CB-3C1B-4C06-BFD9-F28F6469B138}">
      <dgm:prSet/>
      <dgm:spPr/>
      <dgm:t>
        <a:bodyPr/>
        <a:lstStyle/>
        <a:p>
          <a:r>
            <a: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建立支持性制度</a:t>
          </a:r>
          <a:endParaRPr lang="zh-TW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C384EC3-BE75-4E0E-92F2-96D2210CB074}" type="parTrans" cxnId="{BA7D2156-CB10-41CE-A3A9-47223DCDB5F9}">
      <dgm:prSet/>
      <dgm:spPr/>
      <dgm:t>
        <a:bodyPr/>
        <a:lstStyle/>
        <a:p>
          <a:endParaRPr lang="zh-TW" altLang="en-US"/>
        </a:p>
      </dgm:t>
    </dgm:pt>
    <dgm:pt modelId="{AF8E1D6A-F58F-4D0D-A7E8-12AC8642575E}" type="sibTrans" cxnId="{BA7D2156-CB10-41CE-A3A9-47223DCDB5F9}">
      <dgm:prSet/>
      <dgm:spPr/>
      <dgm:t>
        <a:bodyPr/>
        <a:lstStyle/>
        <a:p>
          <a:endParaRPr lang="zh-TW" altLang="en-US"/>
        </a:p>
      </dgm:t>
    </dgm:pt>
    <dgm:pt modelId="{29701238-7A8A-4D68-8FCA-4B07CF215D43}">
      <dgm:prSet phldrT="[文字]"/>
      <dgm:spPr/>
      <dgm:t>
        <a:bodyPr/>
        <a:lstStyle/>
        <a:p>
          <a:r>
            <a: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行政流程優化</a:t>
          </a:r>
          <a:endParaRPr lang="zh-TW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5DAA7213-B9A5-4F56-AF6C-862E162F4B06}" type="parTrans" cxnId="{6F0F0022-E285-4F09-B2C8-8BC5071F1DAA}">
      <dgm:prSet/>
      <dgm:spPr/>
      <dgm:t>
        <a:bodyPr/>
        <a:lstStyle/>
        <a:p>
          <a:endParaRPr lang="zh-TW" altLang="en-US"/>
        </a:p>
      </dgm:t>
    </dgm:pt>
    <dgm:pt modelId="{0CF7C5E6-C6C1-4D7B-A202-4249D5EA7DDB}" type="sibTrans" cxnId="{6F0F0022-E285-4F09-B2C8-8BC5071F1DAA}">
      <dgm:prSet/>
      <dgm:spPr/>
      <dgm:t>
        <a:bodyPr/>
        <a:lstStyle/>
        <a:p>
          <a:endParaRPr lang="zh-TW" altLang="en-US"/>
        </a:p>
      </dgm:t>
    </dgm:pt>
    <dgm:pt modelId="{65C8108E-0F90-44E7-BA0B-93CFAEDABFF3}">
      <dgm:prSet/>
      <dgm:spPr/>
      <dgm:t>
        <a:bodyPr/>
        <a:lstStyle/>
        <a:p>
          <a:r>
            <a:rPr lang="zh-TW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環境與文化建構</a:t>
          </a:r>
          <a:endParaRPr lang="zh-TW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8D80EFA-9331-4F1B-8919-8F026C9BB065}" type="parTrans" cxnId="{6D437121-4827-447B-B184-B4ABA2381A7C}">
      <dgm:prSet/>
      <dgm:spPr/>
      <dgm:t>
        <a:bodyPr/>
        <a:lstStyle/>
        <a:p>
          <a:endParaRPr lang="zh-TW" altLang="en-US"/>
        </a:p>
      </dgm:t>
    </dgm:pt>
    <dgm:pt modelId="{7CC05BB1-5A8C-4E28-8E80-0FE166B523BB}" type="sibTrans" cxnId="{6D437121-4827-447B-B184-B4ABA2381A7C}">
      <dgm:prSet/>
      <dgm:spPr/>
      <dgm:t>
        <a:bodyPr/>
        <a:lstStyle/>
        <a:p>
          <a:endParaRPr lang="zh-TW" altLang="en-US"/>
        </a:p>
      </dgm:t>
    </dgm:pt>
    <dgm:pt modelId="{3706B278-421A-4237-8439-F7803DFE59F1}" type="pres">
      <dgm:prSet presAssocID="{A4D49242-0DAC-41DB-91D6-9C8F8089C88A}" presName="compositeShape" presStyleCnt="0">
        <dgm:presLayoutVars>
          <dgm:chMax val="7"/>
          <dgm:dir/>
          <dgm:resizeHandles val="exact"/>
        </dgm:presLayoutVars>
      </dgm:prSet>
      <dgm:spPr/>
    </dgm:pt>
    <dgm:pt modelId="{A72D2841-86D4-4085-88B6-BC6BF2F872E6}" type="pres">
      <dgm:prSet presAssocID="{A4D49242-0DAC-41DB-91D6-9C8F8089C88A}" presName="wedge1" presStyleLbl="node1" presStyleIdx="0" presStyleCnt="3"/>
      <dgm:spPr/>
      <dgm:t>
        <a:bodyPr/>
        <a:lstStyle/>
        <a:p>
          <a:endParaRPr lang="zh-TW" altLang="en-US"/>
        </a:p>
      </dgm:t>
    </dgm:pt>
    <dgm:pt modelId="{B2D8B067-966C-41FB-9CBE-525C383157AA}" type="pres">
      <dgm:prSet presAssocID="{A4D49242-0DAC-41DB-91D6-9C8F8089C88A}" presName="dummy1a" presStyleCnt="0"/>
      <dgm:spPr/>
    </dgm:pt>
    <dgm:pt modelId="{3FDB98E5-876B-4E33-B3CD-94BE4B32B229}" type="pres">
      <dgm:prSet presAssocID="{A4D49242-0DAC-41DB-91D6-9C8F8089C88A}" presName="dummy1b" presStyleCnt="0"/>
      <dgm:spPr/>
    </dgm:pt>
    <dgm:pt modelId="{DD199043-CB72-40E9-80C9-00B7B054546D}" type="pres">
      <dgm:prSet presAssocID="{A4D49242-0DAC-41DB-91D6-9C8F8089C88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33AFDE-6FD1-4633-86D1-5DC15CC3F80B}" type="pres">
      <dgm:prSet presAssocID="{A4D49242-0DAC-41DB-91D6-9C8F8089C88A}" presName="wedge2" presStyleLbl="node1" presStyleIdx="1" presStyleCnt="3"/>
      <dgm:spPr/>
      <dgm:t>
        <a:bodyPr/>
        <a:lstStyle/>
        <a:p>
          <a:endParaRPr lang="zh-TW" altLang="en-US"/>
        </a:p>
      </dgm:t>
    </dgm:pt>
    <dgm:pt modelId="{A629B299-C3AA-46E2-B79E-21CB6F553CB1}" type="pres">
      <dgm:prSet presAssocID="{A4D49242-0DAC-41DB-91D6-9C8F8089C88A}" presName="dummy2a" presStyleCnt="0"/>
      <dgm:spPr/>
    </dgm:pt>
    <dgm:pt modelId="{6B8C7B65-D3E4-454C-A230-193BC8848013}" type="pres">
      <dgm:prSet presAssocID="{A4D49242-0DAC-41DB-91D6-9C8F8089C88A}" presName="dummy2b" presStyleCnt="0"/>
      <dgm:spPr/>
    </dgm:pt>
    <dgm:pt modelId="{24C5E77E-BBB4-4C78-80C4-6D3CDFF298DE}" type="pres">
      <dgm:prSet presAssocID="{A4D49242-0DAC-41DB-91D6-9C8F8089C88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722BA35-13DF-4F78-96E5-838097060AFC}" type="pres">
      <dgm:prSet presAssocID="{A4D49242-0DAC-41DB-91D6-9C8F8089C88A}" presName="wedge3" presStyleLbl="node1" presStyleIdx="2" presStyleCnt="3"/>
      <dgm:spPr/>
      <dgm:t>
        <a:bodyPr/>
        <a:lstStyle/>
        <a:p>
          <a:endParaRPr lang="zh-TW" altLang="en-US"/>
        </a:p>
      </dgm:t>
    </dgm:pt>
    <dgm:pt modelId="{4FF68FB5-6075-4C8F-9CBA-7A77C2ADA714}" type="pres">
      <dgm:prSet presAssocID="{A4D49242-0DAC-41DB-91D6-9C8F8089C88A}" presName="dummy3a" presStyleCnt="0"/>
      <dgm:spPr/>
    </dgm:pt>
    <dgm:pt modelId="{2171AD93-F2E7-409F-8D45-CB8C2F111889}" type="pres">
      <dgm:prSet presAssocID="{A4D49242-0DAC-41DB-91D6-9C8F8089C88A}" presName="dummy3b" presStyleCnt="0"/>
      <dgm:spPr/>
    </dgm:pt>
    <dgm:pt modelId="{5EE55B0D-ACFE-4E78-ABD7-76431CA9201C}" type="pres">
      <dgm:prSet presAssocID="{A4D49242-0DAC-41DB-91D6-9C8F8089C88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65A5BA-D7BE-4B39-AEEC-924EDC492F60}" type="pres">
      <dgm:prSet presAssocID="{AF8E1D6A-F58F-4D0D-A7E8-12AC8642575E}" presName="arrowWedge1" presStyleLbl="fgSibTrans2D1" presStyleIdx="0" presStyleCnt="3"/>
      <dgm:spPr/>
    </dgm:pt>
    <dgm:pt modelId="{0D67A16F-46B5-436A-81AA-1A1A535B7530}" type="pres">
      <dgm:prSet presAssocID="{0CF7C5E6-C6C1-4D7B-A202-4249D5EA7DDB}" presName="arrowWedge2" presStyleLbl="fgSibTrans2D1" presStyleIdx="1" presStyleCnt="3"/>
      <dgm:spPr/>
    </dgm:pt>
    <dgm:pt modelId="{0A2346C8-1E00-44FD-B9CB-04543AE4AF5C}" type="pres">
      <dgm:prSet presAssocID="{7CC05BB1-5A8C-4E28-8E80-0FE166B523BB}" presName="arrowWedge3" presStyleLbl="fgSibTrans2D1" presStyleIdx="2" presStyleCnt="3"/>
      <dgm:spPr/>
    </dgm:pt>
  </dgm:ptLst>
  <dgm:cxnLst>
    <dgm:cxn modelId="{0EF18533-5387-4CBF-850E-2E264E30DDD7}" type="presOf" srcId="{65C8108E-0F90-44E7-BA0B-93CFAEDABFF3}" destId="{5EE55B0D-ACFE-4E78-ABD7-76431CA9201C}" srcOrd="1" destOrd="0" presId="urn:microsoft.com/office/officeart/2005/8/layout/cycle8"/>
    <dgm:cxn modelId="{8E6C0B55-1762-4726-A1E0-F7468FB40512}" type="presOf" srcId="{A4D49242-0DAC-41DB-91D6-9C8F8089C88A}" destId="{3706B278-421A-4237-8439-F7803DFE59F1}" srcOrd="0" destOrd="0" presId="urn:microsoft.com/office/officeart/2005/8/layout/cycle8"/>
    <dgm:cxn modelId="{71A0A38F-05A8-4848-B786-F7002AFF31A3}" type="presOf" srcId="{29701238-7A8A-4D68-8FCA-4B07CF215D43}" destId="{24C5E77E-BBB4-4C78-80C4-6D3CDFF298DE}" srcOrd="1" destOrd="0" presId="urn:microsoft.com/office/officeart/2005/8/layout/cycle8"/>
    <dgm:cxn modelId="{BA7D2156-CB10-41CE-A3A9-47223DCDB5F9}" srcId="{A4D49242-0DAC-41DB-91D6-9C8F8089C88A}" destId="{944305CB-3C1B-4C06-BFD9-F28F6469B138}" srcOrd="0" destOrd="0" parTransId="{BC384EC3-BE75-4E0E-92F2-96D2210CB074}" sibTransId="{AF8E1D6A-F58F-4D0D-A7E8-12AC8642575E}"/>
    <dgm:cxn modelId="{A7D23CDD-F9D2-4F51-8712-B0F96D9926CC}" type="presOf" srcId="{944305CB-3C1B-4C06-BFD9-F28F6469B138}" destId="{A72D2841-86D4-4085-88B6-BC6BF2F872E6}" srcOrd="0" destOrd="0" presId="urn:microsoft.com/office/officeart/2005/8/layout/cycle8"/>
    <dgm:cxn modelId="{6D437121-4827-447B-B184-B4ABA2381A7C}" srcId="{A4D49242-0DAC-41DB-91D6-9C8F8089C88A}" destId="{65C8108E-0F90-44E7-BA0B-93CFAEDABFF3}" srcOrd="2" destOrd="0" parTransId="{68D80EFA-9331-4F1B-8919-8F026C9BB065}" sibTransId="{7CC05BB1-5A8C-4E28-8E80-0FE166B523BB}"/>
    <dgm:cxn modelId="{C8735E2A-EDA2-4D6C-8DA5-DBB55F6C6740}" type="presOf" srcId="{29701238-7A8A-4D68-8FCA-4B07CF215D43}" destId="{3433AFDE-6FD1-4633-86D1-5DC15CC3F80B}" srcOrd="0" destOrd="0" presId="urn:microsoft.com/office/officeart/2005/8/layout/cycle8"/>
    <dgm:cxn modelId="{6F0F0022-E285-4F09-B2C8-8BC5071F1DAA}" srcId="{A4D49242-0DAC-41DB-91D6-9C8F8089C88A}" destId="{29701238-7A8A-4D68-8FCA-4B07CF215D43}" srcOrd="1" destOrd="0" parTransId="{5DAA7213-B9A5-4F56-AF6C-862E162F4B06}" sibTransId="{0CF7C5E6-C6C1-4D7B-A202-4249D5EA7DDB}"/>
    <dgm:cxn modelId="{ABD5537E-9CF8-4F7F-B7F7-D6F7449CBEFB}" type="presOf" srcId="{65C8108E-0F90-44E7-BA0B-93CFAEDABFF3}" destId="{9722BA35-13DF-4F78-96E5-838097060AFC}" srcOrd="0" destOrd="0" presId="urn:microsoft.com/office/officeart/2005/8/layout/cycle8"/>
    <dgm:cxn modelId="{E979A74B-D52D-44A8-98CB-CB6EBB2D991F}" type="presOf" srcId="{944305CB-3C1B-4C06-BFD9-F28F6469B138}" destId="{DD199043-CB72-40E9-80C9-00B7B054546D}" srcOrd="1" destOrd="0" presId="urn:microsoft.com/office/officeart/2005/8/layout/cycle8"/>
    <dgm:cxn modelId="{7A7E268B-F27A-44BC-9606-7AD04289EF82}" type="presParOf" srcId="{3706B278-421A-4237-8439-F7803DFE59F1}" destId="{A72D2841-86D4-4085-88B6-BC6BF2F872E6}" srcOrd="0" destOrd="0" presId="urn:microsoft.com/office/officeart/2005/8/layout/cycle8"/>
    <dgm:cxn modelId="{8B8D8D5A-3DBE-44A3-A28B-CE51AAA9342A}" type="presParOf" srcId="{3706B278-421A-4237-8439-F7803DFE59F1}" destId="{B2D8B067-966C-41FB-9CBE-525C383157AA}" srcOrd="1" destOrd="0" presId="urn:microsoft.com/office/officeart/2005/8/layout/cycle8"/>
    <dgm:cxn modelId="{D006C9AB-BB84-4A49-AA2D-F64A1BD77F35}" type="presParOf" srcId="{3706B278-421A-4237-8439-F7803DFE59F1}" destId="{3FDB98E5-876B-4E33-B3CD-94BE4B32B229}" srcOrd="2" destOrd="0" presId="urn:microsoft.com/office/officeart/2005/8/layout/cycle8"/>
    <dgm:cxn modelId="{BF5FFCA2-6F62-4535-A0B3-115FB013ECA2}" type="presParOf" srcId="{3706B278-421A-4237-8439-F7803DFE59F1}" destId="{DD199043-CB72-40E9-80C9-00B7B054546D}" srcOrd="3" destOrd="0" presId="urn:microsoft.com/office/officeart/2005/8/layout/cycle8"/>
    <dgm:cxn modelId="{49EA4F20-8072-46A2-89A6-B2C42679A414}" type="presParOf" srcId="{3706B278-421A-4237-8439-F7803DFE59F1}" destId="{3433AFDE-6FD1-4633-86D1-5DC15CC3F80B}" srcOrd="4" destOrd="0" presId="urn:microsoft.com/office/officeart/2005/8/layout/cycle8"/>
    <dgm:cxn modelId="{4C351B32-5ABD-493F-96FE-AA0D0D4BCF3C}" type="presParOf" srcId="{3706B278-421A-4237-8439-F7803DFE59F1}" destId="{A629B299-C3AA-46E2-B79E-21CB6F553CB1}" srcOrd="5" destOrd="0" presId="urn:microsoft.com/office/officeart/2005/8/layout/cycle8"/>
    <dgm:cxn modelId="{BA1FAEA2-DA23-453F-BC61-FD58AE7F88CC}" type="presParOf" srcId="{3706B278-421A-4237-8439-F7803DFE59F1}" destId="{6B8C7B65-D3E4-454C-A230-193BC8848013}" srcOrd="6" destOrd="0" presId="urn:microsoft.com/office/officeart/2005/8/layout/cycle8"/>
    <dgm:cxn modelId="{4794B3DF-A856-4D1A-B108-BC230E91DE5F}" type="presParOf" srcId="{3706B278-421A-4237-8439-F7803DFE59F1}" destId="{24C5E77E-BBB4-4C78-80C4-6D3CDFF298DE}" srcOrd="7" destOrd="0" presId="urn:microsoft.com/office/officeart/2005/8/layout/cycle8"/>
    <dgm:cxn modelId="{A70A7313-00C9-41F9-988F-A2CB00FF0A72}" type="presParOf" srcId="{3706B278-421A-4237-8439-F7803DFE59F1}" destId="{9722BA35-13DF-4F78-96E5-838097060AFC}" srcOrd="8" destOrd="0" presId="urn:microsoft.com/office/officeart/2005/8/layout/cycle8"/>
    <dgm:cxn modelId="{0C03B61A-2A26-45E0-AF10-2EC8CA49168D}" type="presParOf" srcId="{3706B278-421A-4237-8439-F7803DFE59F1}" destId="{4FF68FB5-6075-4C8F-9CBA-7A77C2ADA714}" srcOrd="9" destOrd="0" presId="urn:microsoft.com/office/officeart/2005/8/layout/cycle8"/>
    <dgm:cxn modelId="{B18A9093-1880-4522-9873-10944D4B51B9}" type="presParOf" srcId="{3706B278-421A-4237-8439-F7803DFE59F1}" destId="{2171AD93-F2E7-409F-8D45-CB8C2F111889}" srcOrd="10" destOrd="0" presId="urn:microsoft.com/office/officeart/2005/8/layout/cycle8"/>
    <dgm:cxn modelId="{A02D816D-45D2-4A0A-9417-B873925E9CB0}" type="presParOf" srcId="{3706B278-421A-4237-8439-F7803DFE59F1}" destId="{5EE55B0D-ACFE-4E78-ABD7-76431CA9201C}" srcOrd="11" destOrd="0" presId="urn:microsoft.com/office/officeart/2005/8/layout/cycle8"/>
    <dgm:cxn modelId="{0E311B28-A294-402C-B5B7-54E6777E01CC}" type="presParOf" srcId="{3706B278-421A-4237-8439-F7803DFE59F1}" destId="{D365A5BA-D7BE-4B39-AEEC-924EDC492F60}" srcOrd="12" destOrd="0" presId="urn:microsoft.com/office/officeart/2005/8/layout/cycle8"/>
    <dgm:cxn modelId="{D91442D0-5CD8-4E22-94BC-77122C862BE0}" type="presParOf" srcId="{3706B278-421A-4237-8439-F7803DFE59F1}" destId="{0D67A16F-46B5-436A-81AA-1A1A535B7530}" srcOrd="13" destOrd="0" presId="urn:microsoft.com/office/officeart/2005/8/layout/cycle8"/>
    <dgm:cxn modelId="{96680BD7-2D50-4EE9-A9BD-1E6FB672D171}" type="presParOf" srcId="{3706B278-421A-4237-8439-F7803DFE59F1}" destId="{0A2346C8-1E00-44FD-B9CB-04543AE4AF5C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B474C70-5AC2-4E2F-950F-D0DD2FD7195A}" type="doc">
      <dgm:prSet loTypeId="urn:microsoft.com/office/officeart/2005/8/layout/list1" loCatId="list" qsTypeId="urn:microsoft.com/office/officeart/2005/8/quickstyle/simple4" qsCatId="simple" csTypeId="urn:microsoft.com/office/officeart/2005/8/colors/accent5_3" csCatId="accent5" phldr="1"/>
      <dgm:spPr/>
      <dgm:t>
        <a:bodyPr/>
        <a:lstStyle/>
        <a:p>
          <a:endParaRPr lang="zh-TW" altLang="en-US"/>
        </a:p>
      </dgm:t>
    </dgm:pt>
    <dgm:pt modelId="{4A281F64-6E89-4938-948B-354EC095C3A8}">
      <dgm:prSet phldrT="[文字]" custT="1"/>
      <dgm:spPr/>
      <dgm:t>
        <a:bodyPr/>
        <a:lstStyle/>
        <a:p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激勵措施： </a:t>
          </a:r>
          <a:endParaRPr lang="zh-TW" alt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DE347EE-465A-494F-B579-2147C4607351}" type="parTrans" cxnId="{2E6148D9-F55F-4781-A223-2D16EADA3239}">
      <dgm:prSet/>
      <dgm:spPr/>
      <dgm:t>
        <a:bodyPr/>
        <a:lstStyle/>
        <a:p>
          <a:endParaRPr lang="zh-TW" altLang="en-US"/>
        </a:p>
      </dgm:t>
    </dgm:pt>
    <dgm:pt modelId="{2D1777A8-6FC8-46A9-82CE-DEBD9754F02A}" type="sibTrans" cxnId="{2E6148D9-F55F-4781-A223-2D16EADA3239}">
      <dgm:prSet/>
      <dgm:spPr/>
      <dgm:t>
        <a:bodyPr/>
        <a:lstStyle/>
        <a:p>
          <a:endParaRPr lang="zh-TW" altLang="en-US"/>
        </a:p>
      </dgm:t>
    </dgm:pt>
    <dgm:pt modelId="{F04602F7-55DD-4045-A95C-D462B0114E1F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說明：</a:t>
          </a:r>
          <a:r>
            <a:rPr lang="zh-TW" altLang="en-US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設立獎勵制度</a:t>
          </a:r>
          <a:r>
            <a:rPr lang="en-US" altLang="zh-TW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(</a:t>
          </a:r>
          <a:r>
            <a:rPr lang="zh-TW" altLang="en-US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雞排奶茶 </a:t>
          </a:r>
          <a:r>
            <a:rPr lang="en-US" altLang="zh-TW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…… )</a:t>
          </a:r>
          <a:r>
            <a:rPr lang="zh-TW" altLang="en-US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，鼓勵持續進步而非僅看最終成績。</a:t>
          </a:r>
          <a:endParaRPr lang="zh-TW" altLang="en-US" sz="2000" b="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4833577-E7FD-4EDE-919F-AC5A097D1064}" type="parTrans" cxnId="{A8C7DD89-6FAE-40BE-8FC9-2E07D1B3DFD8}">
      <dgm:prSet/>
      <dgm:spPr/>
      <dgm:t>
        <a:bodyPr/>
        <a:lstStyle/>
        <a:p>
          <a:endParaRPr lang="zh-TW" altLang="en-US"/>
        </a:p>
      </dgm:t>
    </dgm:pt>
    <dgm:pt modelId="{F7A6E6C4-AF45-42A2-ACE1-64AC98D2004D}" type="sibTrans" cxnId="{A8C7DD89-6FAE-40BE-8FC9-2E07D1B3DFD8}">
      <dgm:prSet/>
      <dgm:spPr/>
      <dgm:t>
        <a:bodyPr/>
        <a:lstStyle/>
        <a:p>
          <a:endParaRPr lang="zh-TW" altLang="en-US"/>
        </a:p>
      </dgm:t>
    </dgm:pt>
    <dgm:pt modelId="{069E333B-AB22-4E1D-B609-95349D76546C}">
      <dgm:prSet custT="1"/>
      <dgm:spPr/>
      <dgm:t>
        <a:bodyPr/>
        <a:lstStyle/>
        <a:p>
          <a:endParaRPr lang="zh-TW" altLang="en-US" sz="2000" b="1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047F0ABE-7C83-4008-83AE-3D03BA5A3858}" type="parTrans" cxnId="{EF901154-0F3C-46F4-9D35-7EF0A50EBEE9}">
      <dgm:prSet/>
      <dgm:spPr/>
      <dgm:t>
        <a:bodyPr/>
        <a:lstStyle/>
        <a:p>
          <a:endParaRPr lang="zh-TW" altLang="en-US"/>
        </a:p>
      </dgm:t>
    </dgm:pt>
    <dgm:pt modelId="{6DE25FDF-2FC0-43DD-8C9E-4C66CA5FADC7}" type="sibTrans" cxnId="{EF901154-0F3C-46F4-9D35-7EF0A50EBEE9}">
      <dgm:prSet/>
      <dgm:spPr/>
      <dgm:t>
        <a:bodyPr/>
        <a:lstStyle/>
        <a:p>
          <a:endParaRPr lang="zh-TW" altLang="en-US"/>
        </a:p>
      </dgm:t>
    </dgm:pt>
    <dgm:pt modelId="{29AD847C-952B-4E0C-8057-CB0CE5E85915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案例：</a:t>
          </a:r>
          <a:r>
            <a:rPr lang="zh-TW" altLang="en-US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頒發「進步獎」給分數提升幅度最大的學生，讓努力被看見。</a:t>
          </a:r>
          <a:endParaRPr lang="zh-TW" altLang="en-US" sz="2000" b="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574F0154-5DCC-4719-BBD2-26EC82067575}" type="parTrans" cxnId="{42C17935-8BF8-4FA6-B97F-97AC6779B65D}">
      <dgm:prSet/>
      <dgm:spPr/>
      <dgm:t>
        <a:bodyPr/>
        <a:lstStyle/>
        <a:p>
          <a:endParaRPr lang="zh-TW" altLang="en-US"/>
        </a:p>
      </dgm:t>
    </dgm:pt>
    <dgm:pt modelId="{A005F78E-A9E8-4B60-A655-DDF6503C4F6F}" type="sibTrans" cxnId="{42C17935-8BF8-4FA6-B97F-97AC6779B65D}">
      <dgm:prSet/>
      <dgm:spPr/>
      <dgm:t>
        <a:bodyPr/>
        <a:lstStyle/>
        <a:p>
          <a:endParaRPr lang="zh-TW" altLang="en-US"/>
        </a:p>
      </dgm:t>
    </dgm:pt>
    <dgm:pt modelId="{389C019E-CD05-4B8D-B391-7F5309A59E03}" type="pres">
      <dgm:prSet presAssocID="{9B474C70-5AC2-4E2F-950F-D0DD2FD7195A}" presName="linear" presStyleCnt="0">
        <dgm:presLayoutVars>
          <dgm:dir/>
          <dgm:animLvl val="lvl"/>
          <dgm:resizeHandles val="exact"/>
        </dgm:presLayoutVars>
      </dgm:prSet>
      <dgm:spPr/>
    </dgm:pt>
    <dgm:pt modelId="{BC80C135-C9CC-42CA-A5F9-B704E39A062E}" type="pres">
      <dgm:prSet presAssocID="{4A281F64-6E89-4938-948B-354EC095C3A8}" presName="parentLin" presStyleCnt="0"/>
      <dgm:spPr/>
    </dgm:pt>
    <dgm:pt modelId="{6A544862-49F5-4E5B-A2D4-07875439B99A}" type="pres">
      <dgm:prSet presAssocID="{4A281F64-6E89-4938-948B-354EC095C3A8}" presName="parentLeftMargin" presStyleLbl="node1" presStyleIdx="0" presStyleCnt="1"/>
      <dgm:spPr/>
    </dgm:pt>
    <dgm:pt modelId="{A4F5852C-D993-4434-A1DB-703ABA5AE22A}" type="pres">
      <dgm:prSet presAssocID="{4A281F64-6E89-4938-948B-354EC095C3A8}" presName="parentText" presStyleLbl="node1" presStyleIdx="0" presStyleCnt="1" custScaleY="57041" custLinFactNeighborY="-2182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E48C54-6627-4A84-85DE-0EEAD18EED8C}" type="pres">
      <dgm:prSet presAssocID="{4A281F64-6E89-4938-948B-354EC095C3A8}" presName="negativeSpace" presStyleCnt="0"/>
      <dgm:spPr/>
    </dgm:pt>
    <dgm:pt modelId="{BB2DC9C9-30A1-47BE-A26D-8BC7F9E193AA}" type="pres">
      <dgm:prSet presAssocID="{4A281F64-6E89-4938-948B-354EC095C3A8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B8A4BCA-6B11-43BF-B16F-5D2551CBA6C5}" type="presOf" srcId="{4A281F64-6E89-4938-948B-354EC095C3A8}" destId="{6A544862-49F5-4E5B-A2D4-07875439B99A}" srcOrd="0" destOrd="0" presId="urn:microsoft.com/office/officeart/2005/8/layout/list1"/>
    <dgm:cxn modelId="{A8C7DD89-6FAE-40BE-8FC9-2E07D1B3DFD8}" srcId="{4A281F64-6E89-4938-948B-354EC095C3A8}" destId="{F04602F7-55DD-4045-A95C-D462B0114E1F}" srcOrd="0" destOrd="0" parTransId="{B4833577-E7FD-4EDE-919F-AC5A097D1064}" sibTransId="{F7A6E6C4-AF45-42A2-ACE1-64AC98D2004D}"/>
    <dgm:cxn modelId="{207E9DE1-FBC8-40B5-9399-ECC32E5AEB3A}" type="presOf" srcId="{F04602F7-55DD-4045-A95C-D462B0114E1F}" destId="{BB2DC9C9-30A1-47BE-A26D-8BC7F9E193AA}" srcOrd="0" destOrd="0" presId="urn:microsoft.com/office/officeart/2005/8/layout/list1"/>
    <dgm:cxn modelId="{2E6148D9-F55F-4781-A223-2D16EADA3239}" srcId="{9B474C70-5AC2-4E2F-950F-D0DD2FD7195A}" destId="{4A281F64-6E89-4938-948B-354EC095C3A8}" srcOrd="0" destOrd="0" parTransId="{BDE347EE-465A-494F-B579-2147C4607351}" sibTransId="{2D1777A8-6FC8-46A9-82CE-DEBD9754F02A}"/>
    <dgm:cxn modelId="{0CDAFD6F-549E-4B7D-8C4B-7FFFE1BF5855}" type="presOf" srcId="{4A281F64-6E89-4938-948B-354EC095C3A8}" destId="{A4F5852C-D993-4434-A1DB-703ABA5AE22A}" srcOrd="1" destOrd="0" presId="urn:microsoft.com/office/officeart/2005/8/layout/list1"/>
    <dgm:cxn modelId="{378A0C6A-C3C3-4EEE-AC5C-4774C43BB6EA}" type="presOf" srcId="{29AD847C-952B-4E0C-8057-CB0CE5E85915}" destId="{BB2DC9C9-30A1-47BE-A26D-8BC7F9E193AA}" srcOrd="0" destOrd="1" presId="urn:microsoft.com/office/officeart/2005/8/layout/list1"/>
    <dgm:cxn modelId="{72E06DC5-FAA0-45A7-9901-3D9B22F5D16E}" type="presOf" srcId="{9B474C70-5AC2-4E2F-950F-D0DD2FD7195A}" destId="{389C019E-CD05-4B8D-B391-7F5309A59E03}" srcOrd="0" destOrd="0" presId="urn:microsoft.com/office/officeart/2005/8/layout/list1"/>
    <dgm:cxn modelId="{42C17935-8BF8-4FA6-B97F-97AC6779B65D}" srcId="{4A281F64-6E89-4938-948B-354EC095C3A8}" destId="{29AD847C-952B-4E0C-8057-CB0CE5E85915}" srcOrd="1" destOrd="0" parTransId="{574F0154-5DCC-4719-BBD2-26EC82067575}" sibTransId="{A005F78E-A9E8-4B60-A655-DDF6503C4F6F}"/>
    <dgm:cxn modelId="{EF901154-0F3C-46F4-9D35-7EF0A50EBEE9}" srcId="{4A281F64-6E89-4938-948B-354EC095C3A8}" destId="{069E333B-AB22-4E1D-B609-95349D76546C}" srcOrd="2" destOrd="0" parTransId="{047F0ABE-7C83-4008-83AE-3D03BA5A3858}" sibTransId="{6DE25FDF-2FC0-43DD-8C9E-4C66CA5FADC7}"/>
    <dgm:cxn modelId="{57556B5B-3BDF-4333-9082-0FEB57685575}" type="presOf" srcId="{069E333B-AB22-4E1D-B609-95349D76546C}" destId="{BB2DC9C9-30A1-47BE-A26D-8BC7F9E193AA}" srcOrd="0" destOrd="2" presId="urn:microsoft.com/office/officeart/2005/8/layout/list1"/>
    <dgm:cxn modelId="{8BE1635A-55F5-477A-8C5D-C49960216E38}" type="presParOf" srcId="{389C019E-CD05-4B8D-B391-7F5309A59E03}" destId="{BC80C135-C9CC-42CA-A5F9-B704E39A062E}" srcOrd="0" destOrd="0" presId="urn:microsoft.com/office/officeart/2005/8/layout/list1"/>
    <dgm:cxn modelId="{3AA15D72-701F-412A-A121-E4522B1314E3}" type="presParOf" srcId="{BC80C135-C9CC-42CA-A5F9-B704E39A062E}" destId="{6A544862-49F5-4E5B-A2D4-07875439B99A}" srcOrd="0" destOrd="0" presId="urn:microsoft.com/office/officeart/2005/8/layout/list1"/>
    <dgm:cxn modelId="{56E0CE69-A87A-4699-90B3-58651002882C}" type="presParOf" srcId="{BC80C135-C9CC-42CA-A5F9-B704E39A062E}" destId="{A4F5852C-D993-4434-A1DB-703ABA5AE22A}" srcOrd="1" destOrd="0" presId="urn:microsoft.com/office/officeart/2005/8/layout/list1"/>
    <dgm:cxn modelId="{2768B0B6-A1A2-4CDF-AA5D-1BA9C9F33458}" type="presParOf" srcId="{389C019E-CD05-4B8D-B391-7F5309A59E03}" destId="{2AE48C54-6627-4A84-85DE-0EEAD18EED8C}" srcOrd="1" destOrd="0" presId="urn:microsoft.com/office/officeart/2005/8/layout/list1"/>
    <dgm:cxn modelId="{3774A1D8-372E-4C44-BE1C-015B63B08884}" type="presParOf" srcId="{389C019E-CD05-4B8D-B391-7F5309A59E03}" destId="{BB2DC9C9-30A1-47BE-A26D-8BC7F9E193A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840FF0-DC5F-4EC2-80EC-AF5C4B8E96BD}" type="doc">
      <dgm:prSet loTypeId="urn:microsoft.com/office/officeart/2005/8/layout/hierarchy4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DECFB1FD-ED13-4335-91A3-BDEEA7C71DA8}">
      <dgm:prSet phldrT="[文字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建立支持性制度</a:t>
          </a:r>
          <a:endParaRPr lang="zh-TW" altLang="en-US" sz="5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0F6E853-0EEA-4781-BB52-4E6B3860CB03}" type="parTrans" cxnId="{1580824C-902E-4D89-A405-3D49E50D448F}">
      <dgm:prSet/>
      <dgm:spPr/>
      <dgm:t>
        <a:bodyPr/>
        <a:lstStyle/>
        <a:p>
          <a:endParaRPr lang="zh-TW" altLang="en-US"/>
        </a:p>
      </dgm:t>
    </dgm:pt>
    <dgm:pt modelId="{5D40F619-86F1-42E3-BC40-DE6C59881AC0}" type="sibTrans" cxnId="{1580824C-902E-4D89-A405-3D49E50D448F}">
      <dgm:prSet/>
      <dgm:spPr/>
      <dgm:t>
        <a:bodyPr/>
        <a:lstStyle/>
        <a:p>
          <a:endParaRPr lang="zh-TW" altLang="en-US"/>
        </a:p>
      </dgm:t>
    </dgm:pt>
    <dgm:pt modelId="{F7C3ACC3-83FF-4E37-BE82-A43F18D5B266}">
      <dgm:prSet phldrT="[文字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資源整合</a:t>
          </a:r>
          <a:endParaRPr lang="zh-TW" altLang="en-US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839C86C1-CE68-4C6C-B660-B98C92CF46F9}" type="parTrans" cxnId="{5DC05B19-2BA9-400B-9BF1-B2FF169F122A}">
      <dgm:prSet/>
      <dgm:spPr/>
      <dgm:t>
        <a:bodyPr/>
        <a:lstStyle/>
        <a:p>
          <a:endParaRPr lang="zh-TW" altLang="en-US"/>
        </a:p>
      </dgm:t>
    </dgm:pt>
    <dgm:pt modelId="{46E48EC9-9738-48B2-81E1-D85211FD490C}" type="sibTrans" cxnId="{5DC05B19-2BA9-400B-9BF1-B2FF169F122A}">
      <dgm:prSet/>
      <dgm:spPr/>
      <dgm:t>
        <a:bodyPr/>
        <a:lstStyle/>
        <a:p>
          <a:endParaRPr lang="zh-TW" altLang="en-US"/>
        </a:p>
      </dgm:t>
    </dgm:pt>
    <dgm:pt modelId="{7658B91F-323C-4F52-B19E-37BABDBF2765}">
      <dgm:prSet phldrT="[文字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時間安排</a:t>
          </a:r>
          <a:endParaRPr lang="zh-TW" altLang="en-US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08928257-5EFA-4E35-8603-7802BADC2372}" type="parTrans" cxnId="{56303EA2-0518-4679-8C65-15C495104701}">
      <dgm:prSet/>
      <dgm:spPr/>
      <dgm:t>
        <a:bodyPr/>
        <a:lstStyle/>
        <a:p>
          <a:endParaRPr lang="zh-TW" altLang="en-US"/>
        </a:p>
      </dgm:t>
    </dgm:pt>
    <dgm:pt modelId="{54672411-D689-4BBC-B98B-C7E7F121A24F}" type="sibTrans" cxnId="{56303EA2-0518-4679-8C65-15C495104701}">
      <dgm:prSet/>
      <dgm:spPr/>
      <dgm:t>
        <a:bodyPr/>
        <a:lstStyle/>
        <a:p>
          <a:endParaRPr lang="zh-TW" altLang="en-US"/>
        </a:p>
      </dgm:t>
    </dgm:pt>
    <dgm:pt modelId="{7F7C2AD6-3494-42B5-9D50-F9A9B1BEFA68}">
      <dgm:prSet phldrT="[文字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師資培訓</a:t>
          </a:r>
          <a:endParaRPr lang="zh-TW" altLang="en-US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F5D10C0-22C7-40FB-81CF-94E0E55A994B}" type="parTrans" cxnId="{209DBA20-C4C7-439A-969D-44428EB76C9A}">
      <dgm:prSet/>
      <dgm:spPr/>
      <dgm:t>
        <a:bodyPr/>
        <a:lstStyle/>
        <a:p>
          <a:endParaRPr lang="zh-TW" altLang="en-US"/>
        </a:p>
      </dgm:t>
    </dgm:pt>
    <dgm:pt modelId="{FC006676-CDBE-4FA8-BACC-3813B638F847}" type="sibTrans" cxnId="{209DBA20-C4C7-439A-969D-44428EB76C9A}">
      <dgm:prSet/>
      <dgm:spPr/>
      <dgm:t>
        <a:bodyPr/>
        <a:lstStyle/>
        <a:p>
          <a:endParaRPr lang="zh-TW" altLang="en-US"/>
        </a:p>
      </dgm:t>
    </dgm:pt>
    <dgm:pt modelId="{C42F94B8-FAA9-4C45-A4B8-6EFE70B8D6A3}" type="pres">
      <dgm:prSet presAssocID="{40840FF0-DC5F-4EC2-80EC-AF5C4B8E96B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ADFB768-D362-4785-842F-603E1F533C4A}" type="pres">
      <dgm:prSet presAssocID="{DECFB1FD-ED13-4335-91A3-BDEEA7C71DA8}" presName="vertOne" presStyleCnt="0"/>
      <dgm:spPr/>
    </dgm:pt>
    <dgm:pt modelId="{94647E1F-D44E-4E7C-9CD6-A50B9BFF9368}" type="pres">
      <dgm:prSet presAssocID="{DECFB1FD-ED13-4335-91A3-BDEEA7C71DA8}" presName="txOne" presStyleLbl="node0" presStyleIdx="0" presStyleCnt="1" custScaleY="65666">
        <dgm:presLayoutVars>
          <dgm:chPref val="3"/>
        </dgm:presLayoutVars>
      </dgm:prSet>
      <dgm:spPr/>
    </dgm:pt>
    <dgm:pt modelId="{EDFC5DB7-985A-4EBF-98E8-3AD9EF4E2529}" type="pres">
      <dgm:prSet presAssocID="{DECFB1FD-ED13-4335-91A3-BDEEA7C71DA8}" presName="parTransOne" presStyleCnt="0"/>
      <dgm:spPr/>
    </dgm:pt>
    <dgm:pt modelId="{42545CE7-53F2-4834-8A5A-F02B60AF200C}" type="pres">
      <dgm:prSet presAssocID="{DECFB1FD-ED13-4335-91A3-BDEEA7C71DA8}" presName="horzOne" presStyleCnt="0"/>
      <dgm:spPr/>
    </dgm:pt>
    <dgm:pt modelId="{A788C016-60C5-4FD0-8117-4A29A8192C9A}" type="pres">
      <dgm:prSet presAssocID="{F7C3ACC3-83FF-4E37-BE82-A43F18D5B266}" presName="vertTwo" presStyleCnt="0"/>
      <dgm:spPr/>
    </dgm:pt>
    <dgm:pt modelId="{99EB6B08-8FAB-419D-A239-A8AC05B09C3B}" type="pres">
      <dgm:prSet presAssocID="{F7C3ACC3-83FF-4E37-BE82-A43F18D5B266}" presName="txTwo" presStyleLbl="node2" presStyleIdx="0" presStyleCnt="3">
        <dgm:presLayoutVars>
          <dgm:chPref val="3"/>
        </dgm:presLayoutVars>
      </dgm:prSet>
      <dgm:spPr/>
    </dgm:pt>
    <dgm:pt modelId="{C8769921-470B-49A7-9A9E-00DA09D711B3}" type="pres">
      <dgm:prSet presAssocID="{F7C3ACC3-83FF-4E37-BE82-A43F18D5B266}" presName="horzTwo" presStyleCnt="0"/>
      <dgm:spPr/>
    </dgm:pt>
    <dgm:pt modelId="{2EF3FCAB-BDF9-45EE-86C0-1D31011713EC}" type="pres">
      <dgm:prSet presAssocID="{46E48EC9-9738-48B2-81E1-D85211FD490C}" presName="sibSpaceTwo" presStyleCnt="0"/>
      <dgm:spPr/>
    </dgm:pt>
    <dgm:pt modelId="{AB2C91A6-24A4-4876-AB80-4E473C2C26E1}" type="pres">
      <dgm:prSet presAssocID="{7658B91F-323C-4F52-B19E-37BABDBF2765}" presName="vertTwo" presStyleCnt="0"/>
      <dgm:spPr/>
    </dgm:pt>
    <dgm:pt modelId="{C35F8944-C451-4E2C-82E4-8C0A1DCCF632}" type="pres">
      <dgm:prSet presAssocID="{7658B91F-323C-4F52-B19E-37BABDBF2765}" presName="txTwo" presStyleLbl="node2" presStyleIdx="1" presStyleCnt="3">
        <dgm:presLayoutVars>
          <dgm:chPref val="3"/>
        </dgm:presLayoutVars>
      </dgm:prSet>
      <dgm:spPr/>
    </dgm:pt>
    <dgm:pt modelId="{25763023-C9CA-41AF-AEDA-10200DD1EEEC}" type="pres">
      <dgm:prSet presAssocID="{7658B91F-323C-4F52-B19E-37BABDBF2765}" presName="horzTwo" presStyleCnt="0"/>
      <dgm:spPr/>
    </dgm:pt>
    <dgm:pt modelId="{5D29A894-ADDE-482C-A70A-262BCCFB2259}" type="pres">
      <dgm:prSet presAssocID="{54672411-D689-4BBC-B98B-C7E7F121A24F}" presName="sibSpaceTwo" presStyleCnt="0"/>
      <dgm:spPr/>
    </dgm:pt>
    <dgm:pt modelId="{D90B126F-B560-4F8E-A751-281178ADDE00}" type="pres">
      <dgm:prSet presAssocID="{7F7C2AD6-3494-42B5-9D50-F9A9B1BEFA68}" presName="vertTwo" presStyleCnt="0"/>
      <dgm:spPr/>
    </dgm:pt>
    <dgm:pt modelId="{C5D6B745-9AA3-4981-BDF7-CEAAB979BBA6}" type="pres">
      <dgm:prSet presAssocID="{7F7C2AD6-3494-42B5-9D50-F9A9B1BEFA68}" presName="txTwo" presStyleLbl="node2" presStyleIdx="2" presStyleCnt="3">
        <dgm:presLayoutVars>
          <dgm:chPref val="3"/>
        </dgm:presLayoutVars>
      </dgm:prSet>
      <dgm:spPr/>
    </dgm:pt>
    <dgm:pt modelId="{08749567-7257-491D-A911-6A73347778CB}" type="pres">
      <dgm:prSet presAssocID="{7F7C2AD6-3494-42B5-9D50-F9A9B1BEFA68}" presName="horzTwo" presStyleCnt="0"/>
      <dgm:spPr/>
    </dgm:pt>
  </dgm:ptLst>
  <dgm:cxnLst>
    <dgm:cxn modelId="{1580824C-902E-4D89-A405-3D49E50D448F}" srcId="{40840FF0-DC5F-4EC2-80EC-AF5C4B8E96BD}" destId="{DECFB1FD-ED13-4335-91A3-BDEEA7C71DA8}" srcOrd="0" destOrd="0" parTransId="{90F6E853-0EEA-4781-BB52-4E6B3860CB03}" sibTransId="{5D40F619-86F1-42E3-BC40-DE6C59881AC0}"/>
    <dgm:cxn modelId="{449483D1-D2B5-4828-B9F0-411DDE5E60B5}" type="presOf" srcId="{40840FF0-DC5F-4EC2-80EC-AF5C4B8E96BD}" destId="{C42F94B8-FAA9-4C45-A4B8-6EFE70B8D6A3}" srcOrd="0" destOrd="0" presId="urn:microsoft.com/office/officeart/2005/8/layout/hierarchy4"/>
    <dgm:cxn modelId="{C0C832C8-CD3F-4F40-A9B3-947CD19B17D7}" type="presOf" srcId="{7658B91F-323C-4F52-B19E-37BABDBF2765}" destId="{C35F8944-C451-4E2C-82E4-8C0A1DCCF632}" srcOrd="0" destOrd="0" presId="urn:microsoft.com/office/officeart/2005/8/layout/hierarchy4"/>
    <dgm:cxn modelId="{209DBA20-C4C7-439A-969D-44428EB76C9A}" srcId="{DECFB1FD-ED13-4335-91A3-BDEEA7C71DA8}" destId="{7F7C2AD6-3494-42B5-9D50-F9A9B1BEFA68}" srcOrd="2" destOrd="0" parTransId="{7F5D10C0-22C7-40FB-81CF-94E0E55A994B}" sibTransId="{FC006676-CDBE-4FA8-BACC-3813B638F847}"/>
    <dgm:cxn modelId="{56303EA2-0518-4679-8C65-15C495104701}" srcId="{DECFB1FD-ED13-4335-91A3-BDEEA7C71DA8}" destId="{7658B91F-323C-4F52-B19E-37BABDBF2765}" srcOrd="1" destOrd="0" parTransId="{08928257-5EFA-4E35-8603-7802BADC2372}" sibTransId="{54672411-D689-4BBC-B98B-C7E7F121A24F}"/>
    <dgm:cxn modelId="{13FF52C5-2480-41CA-B37F-8B60CD1A9D36}" type="presOf" srcId="{F7C3ACC3-83FF-4E37-BE82-A43F18D5B266}" destId="{99EB6B08-8FAB-419D-A239-A8AC05B09C3B}" srcOrd="0" destOrd="0" presId="urn:microsoft.com/office/officeart/2005/8/layout/hierarchy4"/>
    <dgm:cxn modelId="{5DC05B19-2BA9-400B-9BF1-B2FF169F122A}" srcId="{DECFB1FD-ED13-4335-91A3-BDEEA7C71DA8}" destId="{F7C3ACC3-83FF-4E37-BE82-A43F18D5B266}" srcOrd="0" destOrd="0" parTransId="{839C86C1-CE68-4C6C-B660-B98C92CF46F9}" sibTransId="{46E48EC9-9738-48B2-81E1-D85211FD490C}"/>
    <dgm:cxn modelId="{16354E2C-F720-4BD5-8108-377D0DFC156D}" type="presOf" srcId="{DECFB1FD-ED13-4335-91A3-BDEEA7C71DA8}" destId="{94647E1F-D44E-4E7C-9CD6-A50B9BFF9368}" srcOrd="0" destOrd="0" presId="urn:microsoft.com/office/officeart/2005/8/layout/hierarchy4"/>
    <dgm:cxn modelId="{E75A9176-5536-4E7D-8651-542FDBCEA433}" type="presOf" srcId="{7F7C2AD6-3494-42B5-9D50-F9A9B1BEFA68}" destId="{C5D6B745-9AA3-4981-BDF7-CEAAB979BBA6}" srcOrd="0" destOrd="0" presId="urn:microsoft.com/office/officeart/2005/8/layout/hierarchy4"/>
    <dgm:cxn modelId="{2146FE18-4497-4361-9681-C16D1C9E7BAA}" type="presParOf" srcId="{C42F94B8-FAA9-4C45-A4B8-6EFE70B8D6A3}" destId="{1ADFB768-D362-4785-842F-603E1F533C4A}" srcOrd="0" destOrd="0" presId="urn:microsoft.com/office/officeart/2005/8/layout/hierarchy4"/>
    <dgm:cxn modelId="{A1850C17-BB47-46E5-9169-DD54644736DD}" type="presParOf" srcId="{1ADFB768-D362-4785-842F-603E1F533C4A}" destId="{94647E1F-D44E-4E7C-9CD6-A50B9BFF9368}" srcOrd="0" destOrd="0" presId="urn:microsoft.com/office/officeart/2005/8/layout/hierarchy4"/>
    <dgm:cxn modelId="{EE4DA874-DA85-4DCF-97AF-5C8DE3E98C31}" type="presParOf" srcId="{1ADFB768-D362-4785-842F-603E1F533C4A}" destId="{EDFC5DB7-985A-4EBF-98E8-3AD9EF4E2529}" srcOrd="1" destOrd="0" presId="urn:microsoft.com/office/officeart/2005/8/layout/hierarchy4"/>
    <dgm:cxn modelId="{1DEE512D-69B1-4223-968E-6734F3DACCEB}" type="presParOf" srcId="{1ADFB768-D362-4785-842F-603E1F533C4A}" destId="{42545CE7-53F2-4834-8A5A-F02B60AF200C}" srcOrd="2" destOrd="0" presId="urn:microsoft.com/office/officeart/2005/8/layout/hierarchy4"/>
    <dgm:cxn modelId="{6C82662C-772A-4D4A-8662-F012DACCA7EE}" type="presParOf" srcId="{42545CE7-53F2-4834-8A5A-F02B60AF200C}" destId="{A788C016-60C5-4FD0-8117-4A29A8192C9A}" srcOrd="0" destOrd="0" presId="urn:microsoft.com/office/officeart/2005/8/layout/hierarchy4"/>
    <dgm:cxn modelId="{0D17C627-DE76-4FBA-B4B3-E7C3F81B3FA4}" type="presParOf" srcId="{A788C016-60C5-4FD0-8117-4A29A8192C9A}" destId="{99EB6B08-8FAB-419D-A239-A8AC05B09C3B}" srcOrd="0" destOrd="0" presId="urn:microsoft.com/office/officeart/2005/8/layout/hierarchy4"/>
    <dgm:cxn modelId="{ECD54D18-6B26-4D05-A676-DE330F24182E}" type="presParOf" srcId="{A788C016-60C5-4FD0-8117-4A29A8192C9A}" destId="{C8769921-470B-49A7-9A9E-00DA09D711B3}" srcOrd="1" destOrd="0" presId="urn:microsoft.com/office/officeart/2005/8/layout/hierarchy4"/>
    <dgm:cxn modelId="{4E5AF199-6C1A-4191-8419-B820E27A53A5}" type="presParOf" srcId="{42545CE7-53F2-4834-8A5A-F02B60AF200C}" destId="{2EF3FCAB-BDF9-45EE-86C0-1D31011713EC}" srcOrd="1" destOrd="0" presId="urn:microsoft.com/office/officeart/2005/8/layout/hierarchy4"/>
    <dgm:cxn modelId="{C053617F-AAC5-4F22-9B89-B04271E5E8C8}" type="presParOf" srcId="{42545CE7-53F2-4834-8A5A-F02B60AF200C}" destId="{AB2C91A6-24A4-4876-AB80-4E473C2C26E1}" srcOrd="2" destOrd="0" presId="urn:microsoft.com/office/officeart/2005/8/layout/hierarchy4"/>
    <dgm:cxn modelId="{5A66B1B4-CA40-4016-A958-3B1F901E992B}" type="presParOf" srcId="{AB2C91A6-24A4-4876-AB80-4E473C2C26E1}" destId="{C35F8944-C451-4E2C-82E4-8C0A1DCCF632}" srcOrd="0" destOrd="0" presId="urn:microsoft.com/office/officeart/2005/8/layout/hierarchy4"/>
    <dgm:cxn modelId="{6CEB1A63-A557-4B28-85F7-B2244019F660}" type="presParOf" srcId="{AB2C91A6-24A4-4876-AB80-4E473C2C26E1}" destId="{25763023-C9CA-41AF-AEDA-10200DD1EEEC}" srcOrd="1" destOrd="0" presId="urn:microsoft.com/office/officeart/2005/8/layout/hierarchy4"/>
    <dgm:cxn modelId="{C7C529B9-753A-4BDA-864C-B81E186F3460}" type="presParOf" srcId="{42545CE7-53F2-4834-8A5A-F02B60AF200C}" destId="{5D29A894-ADDE-482C-A70A-262BCCFB2259}" srcOrd="3" destOrd="0" presId="urn:microsoft.com/office/officeart/2005/8/layout/hierarchy4"/>
    <dgm:cxn modelId="{CF7C2930-0684-4DFB-8E37-22EA9864EA79}" type="presParOf" srcId="{42545CE7-53F2-4834-8A5A-F02B60AF200C}" destId="{D90B126F-B560-4F8E-A751-281178ADDE00}" srcOrd="4" destOrd="0" presId="urn:microsoft.com/office/officeart/2005/8/layout/hierarchy4"/>
    <dgm:cxn modelId="{46F06C8D-1F40-480B-99E2-C8688EAD1ED5}" type="presParOf" srcId="{D90B126F-B560-4F8E-A751-281178ADDE00}" destId="{C5D6B745-9AA3-4981-BDF7-CEAAB979BBA6}" srcOrd="0" destOrd="0" presId="urn:microsoft.com/office/officeart/2005/8/layout/hierarchy4"/>
    <dgm:cxn modelId="{38CD1D79-9D82-47DF-A9A5-DE54087EC994}" type="presParOf" srcId="{D90B126F-B560-4F8E-A751-281178ADDE00}" destId="{08749567-7257-491D-A911-6A73347778C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474C70-5AC2-4E2F-950F-D0DD2FD7195A}" type="doc">
      <dgm:prSet loTypeId="urn:microsoft.com/office/officeart/2005/8/layout/list1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zh-TW" altLang="en-US"/>
        </a:p>
      </dgm:t>
    </dgm:pt>
    <dgm:pt modelId="{4A281F64-6E89-4938-948B-354EC095C3A8}">
      <dgm:prSet phldrT="[文字]" custT="1"/>
      <dgm:spPr/>
      <dgm:t>
        <a:bodyPr/>
        <a:lstStyle/>
        <a:p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資源整合</a:t>
          </a:r>
          <a:endParaRPr lang="zh-TW" alt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DE347EE-465A-494F-B579-2147C4607351}" type="parTrans" cxnId="{2E6148D9-F55F-4781-A223-2D16EADA3239}">
      <dgm:prSet/>
      <dgm:spPr/>
      <dgm:t>
        <a:bodyPr/>
        <a:lstStyle/>
        <a:p>
          <a:endParaRPr lang="zh-TW" altLang="en-US"/>
        </a:p>
      </dgm:t>
    </dgm:pt>
    <dgm:pt modelId="{2D1777A8-6FC8-46A9-82CE-DEBD9754F02A}" type="sibTrans" cxnId="{2E6148D9-F55F-4781-A223-2D16EADA3239}">
      <dgm:prSet/>
      <dgm:spPr/>
      <dgm:t>
        <a:bodyPr/>
        <a:lstStyle/>
        <a:p>
          <a:endParaRPr lang="zh-TW" altLang="en-US"/>
        </a:p>
      </dgm:t>
    </dgm:pt>
    <dgm:pt modelId="{F04602F7-55DD-4045-A95C-D462B0114E1F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說明：</a:t>
          </a:r>
          <a:r>
            <a:rPr lang="zh-TW" altLang="en-US" sz="20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行政單位整合社區資源，提供教材、師資或經費。</a:t>
          </a:r>
          <a:endParaRPr lang="zh-TW" altLang="en-US" sz="20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4833577-E7FD-4EDE-919F-AC5A097D1064}" type="parTrans" cxnId="{A8C7DD89-6FAE-40BE-8FC9-2E07D1B3DFD8}">
      <dgm:prSet/>
      <dgm:spPr/>
      <dgm:t>
        <a:bodyPr/>
        <a:lstStyle/>
        <a:p>
          <a:endParaRPr lang="zh-TW" altLang="en-US"/>
        </a:p>
      </dgm:t>
    </dgm:pt>
    <dgm:pt modelId="{F7A6E6C4-AF45-42A2-ACE1-64AC98D2004D}" type="sibTrans" cxnId="{A8C7DD89-6FAE-40BE-8FC9-2E07D1B3DFD8}">
      <dgm:prSet/>
      <dgm:spPr/>
      <dgm:t>
        <a:bodyPr/>
        <a:lstStyle/>
        <a:p>
          <a:endParaRPr lang="zh-TW" altLang="en-US"/>
        </a:p>
      </dgm:t>
    </dgm:pt>
    <dgm:pt modelId="{48391D1E-39DD-46A4-91BA-1A77A7A39A93}">
      <dgm:prSet phldrT="[文字]" custT="1"/>
      <dgm:spPr/>
      <dgm:t>
        <a:bodyPr/>
        <a:lstStyle/>
        <a:p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時間安排</a:t>
          </a:r>
          <a:endParaRPr lang="zh-TW" alt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39A3B7B-59BD-484F-BEEA-B3E2AD20300B}" type="parTrans" cxnId="{E7D87C06-8084-4C5A-954C-33A80A4E78E8}">
      <dgm:prSet/>
      <dgm:spPr/>
      <dgm:t>
        <a:bodyPr/>
        <a:lstStyle/>
        <a:p>
          <a:endParaRPr lang="zh-TW" altLang="en-US"/>
        </a:p>
      </dgm:t>
    </dgm:pt>
    <dgm:pt modelId="{5BE3D343-D18E-4EC0-86E3-DCFFB4E5D813}" type="sibTrans" cxnId="{E7D87C06-8084-4C5A-954C-33A80A4E78E8}">
      <dgm:prSet/>
      <dgm:spPr/>
      <dgm:t>
        <a:bodyPr/>
        <a:lstStyle/>
        <a:p>
          <a:endParaRPr lang="zh-TW" altLang="en-US"/>
        </a:p>
      </dgm:t>
    </dgm:pt>
    <dgm:pt modelId="{D5C7CF59-B0D7-445E-81CD-886B373E0D62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說明：</a:t>
          </a:r>
          <a:r>
            <a:rPr lang="zh-TW" altLang="en-US" sz="20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避免將學習扶助排在學生最疲憊的時段。</a:t>
          </a:r>
          <a:endParaRPr lang="zh-TW" altLang="en-US" sz="20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AF4B928-3936-464C-9D30-8A1417493055}" type="parTrans" cxnId="{E2277F2C-2400-46FB-946B-62E5754F3FF6}">
      <dgm:prSet/>
      <dgm:spPr/>
      <dgm:t>
        <a:bodyPr/>
        <a:lstStyle/>
        <a:p>
          <a:endParaRPr lang="zh-TW" altLang="en-US"/>
        </a:p>
      </dgm:t>
    </dgm:pt>
    <dgm:pt modelId="{27C2F84C-18A5-498E-9729-1629B427CE8A}" type="sibTrans" cxnId="{E2277F2C-2400-46FB-946B-62E5754F3FF6}">
      <dgm:prSet/>
      <dgm:spPr/>
      <dgm:t>
        <a:bodyPr/>
        <a:lstStyle/>
        <a:p>
          <a:endParaRPr lang="zh-TW" altLang="en-US"/>
        </a:p>
      </dgm:t>
    </dgm:pt>
    <dgm:pt modelId="{502BD69B-7007-423D-9AAC-48830859FC05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案例：</a:t>
          </a:r>
          <a:r>
            <a:rPr lang="zh-TW" altLang="en-US" sz="20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與在地大學合作，安排師培生進入校園協助學習扶助，減輕正式教師負擔。</a:t>
          </a:r>
          <a:endParaRPr lang="zh-TW" altLang="en-US" sz="20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7A338828-51E4-4556-9D0D-69FD96F786C2}" type="parTrans" cxnId="{6FF97E55-EDEB-4425-8C0C-8B213356086A}">
      <dgm:prSet/>
      <dgm:spPr/>
      <dgm:t>
        <a:bodyPr/>
        <a:lstStyle/>
        <a:p>
          <a:endParaRPr lang="zh-TW" altLang="en-US"/>
        </a:p>
      </dgm:t>
    </dgm:pt>
    <dgm:pt modelId="{04EF1237-033E-4C23-B834-5D25993A2574}" type="sibTrans" cxnId="{6FF97E55-EDEB-4425-8C0C-8B213356086A}">
      <dgm:prSet/>
      <dgm:spPr/>
      <dgm:t>
        <a:bodyPr/>
        <a:lstStyle/>
        <a:p>
          <a:endParaRPr lang="zh-TW" altLang="en-US"/>
        </a:p>
      </dgm:t>
    </dgm:pt>
    <dgm:pt modelId="{9ACAFA74-9FAD-4ADB-AE11-85693CBB0931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案例：</a:t>
          </a:r>
          <a:r>
            <a:rPr lang="zh-TW" altLang="en-US" sz="20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將學扶課程安排在第八節或寒暑假。</a:t>
          </a:r>
          <a:endParaRPr lang="zh-TW" altLang="en-US" sz="20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C709026A-5906-4558-B14A-1F94D14483BE}" type="parTrans" cxnId="{C98C9AD7-0A84-4CC0-A351-8DF6793E6109}">
      <dgm:prSet/>
      <dgm:spPr/>
      <dgm:t>
        <a:bodyPr/>
        <a:lstStyle/>
        <a:p>
          <a:endParaRPr lang="zh-TW" altLang="en-US"/>
        </a:p>
      </dgm:t>
    </dgm:pt>
    <dgm:pt modelId="{4F6C3E74-D2AD-4938-9989-3E6EAE1B0A49}" type="sibTrans" cxnId="{C98C9AD7-0A84-4CC0-A351-8DF6793E6109}">
      <dgm:prSet/>
      <dgm:spPr/>
      <dgm:t>
        <a:bodyPr/>
        <a:lstStyle/>
        <a:p>
          <a:endParaRPr lang="zh-TW" altLang="en-US"/>
        </a:p>
      </dgm:t>
    </dgm:pt>
    <dgm:pt modelId="{389C019E-CD05-4B8D-B391-7F5309A59E03}" type="pres">
      <dgm:prSet presAssocID="{9B474C70-5AC2-4E2F-950F-D0DD2FD7195A}" presName="linear" presStyleCnt="0">
        <dgm:presLayoutVars>
          <dgm:dir/>
          <dgm:animLvl val="lvl"/>
          <dgm:resizeHandles val="exact"/>
        </dgm:presLayoutVars>
      </dgm:prSet>
      <dgm:spPr/>
    </dgm:pt>
    <dgm:pt modelId="{BC80C135-C9CC-42CA-A5F9-B704E39A062E}" type="pres">
      <dgm:prSet presAssocID="{4A281F64-6E89-4938-948B-354EC095C3A8}" presName="parentLin" presStyleCnt="0"/>
      <dgm:spPr/>
    </dgm:pt>
    <dgm:pt modelId="{6A544862-49F5-4E5B-A2D4-07875439B99A}" type="pres">
      <dgm:prSet presAssocID="{4A281F64-6E89-4938-948B-354EC095C3A8}" presName="parentLeftMargin" presStyleLbl="node1" presStyleIdx="0" presStyleCnt="2"/>
      <dgm:spPr/>
    </dgm:pt>
    <dgm:pt modelId="{A4F5852C-D993-4434-A1DB-703ABA5AE22A}" type="pres">
      <dgm:prSet presAssocID="{4A281F64-6E89-4938-948B-354EC095C3A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E48C54-6627-4A84-85DE-0EEAD18EED8C}" type="pres">
      <dgm:prSet presAssocID="{4A281F64-6E89-4938-948B-354EC095C3A8}" presName="negativeSpace" presStyleCnt="0"/>
      <dgm:spPr/>
    </dgm:pt>
    <dgm:pt modelId="{BB2DC9C9-30A1-47BE-A26D-8BC7F9E193AA}" type="pres">
      <dgm:prSet presAssocID="{4A281F64-6E89-4938-948B-354EC095C3A8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F0C3AD-7650-4561-869D-4560C94F4FEB}" type="pres">
      <dgm:prSet presAssocID="{2D1777A8-6FC8-46A9-82CE-DEBD9754F02A}" presName="spaceBetweenRectangles" presStyleCnt="0"/>
      <dgm:spPr/>
    </dgm:pt>
    <dgm:pt modelId="{45F32CB6-37EB-4804-A03B-234F134D4D99}" type="pres">
      <dgm:prSet presAssocID="{48391D1E-39DD-46A4-91BA-1A77A7A39A93}" presName="parentLin" presStyleCnt="0"/>
      <dgm:spPr/>
    </dgm:pt>
    <dgm:pt modelId="{AB108525-0C74-4DED-941D-48B48E630075}" type="pres">
      <dgm:prSet presAssocID="{48391D1E-39DD-46A4-91BA-1A77A7A39A93}" presName="parentLeftMargin" presStyleLbl="node1" presStyleIdx="0" presStyleCnt="2"/>
      <dgm:spPr/>
    </dgm:pt>
    <dgm:pt modelId="{750A8B25-E4EF-4B4C-A3B9-C9EC6D785C9D}" type="pres">
      <dgm:prSet presAssocID="{48391D1E-39DD-46A4-91BA-1A77A7A39A9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A06796-C5F1-4197-BA82-9E880BF1C0D8}" type="pres">
      <dgm:prSet presAssocID="{48391D1E-39DD-46A4-91BA-1A77A7A39A93}" presName="negativeSpace" presStyleCnt="0"/>
      <dgm:spPr/>
    </dgm:pt>
    <dgm:pt modelId="{1B91255C-237A-43C1-83B6-568C0A148692}" type="pres">
      <dgm:prSet presAssocID="{48391D1E-39DD-46A4-91BA-1A77A7A39A93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C7DD89-6FAE-40BE-8FC9-2E07D1B3DFD8}" srcId="{4A281F64-6E89-4938-948B-354EC095C3A8}" destId="{F04602F7-55DD-4045-A95C-D462B0114E1F}" srcOrd="0" destOrd="0" parTransId="{B4833577-E7FD-4EDE-919F-AC5A097D1064}" sibTransId="{F7A6E6C4-AF45-42A2-ACE1-64AC98D2004D}"/>
    <dgm:cxn modelId="{2E6148D9-F55F-4781-A223-2D16EADA3239}" srcId="{9B474C70-5AC2-4E2F-950F-D0DD2FD7195A}" destId="{4A281F64-6E89-4938-948B-354EC095C3A8}" srcOrd="0" destOrd="0" parTransId="{BDE347EE-465A-494F-B579-2147C4607351}" sibTransId="{2D1777A8-6FC8-46A9-82CE-DEBD9754F02A}"/>
    <dgm:cxn modelId="{94DE9BC1-30F6-4376-A607-6CA02FF7D600}" type="presOf" srcId="{4A281F64-6E89-4938-948B-354EC095C3A8}" destId="{A4F5852C-D993-4434-A1DB-703ABA5AE22A}" srcOrd="1" destOrd="0" presId="urn:microsoft.com/office/officeart/2005/8/layout/list1"/>
    <dgm:cxn modelId="{4D541BB4-1F75-40CE-A4CE-8B2271CE9656}" type="presOf" srcId="{D5C7CF59-B0D7-445E-81CD-886B373E0D62}" destId="{1B91255C-237A-43C1-83B6-568C0A148692}" srcOrd="0" destOrd="0" presId="urn:microsoft.com/office/officeart/2005/8/layout/list1"/>
    <dgm:cxn modelId="{C98C9AD7-0A84-4CC0-A351-8DF6793E6109}" srcId="{48391D1E-39DD-46A4-91BA-1A77A7A39A93}" destId="{9ACAFA74-9FAD-4ADB-AE11-85693CBB0931}" srcOrd="1" destOrd="0" parTransId="{C709026A-5906-4558-B14A-1F94D14483BE}" sibTransId="{4F6C3E74-D2AD-4938-9989-3E6EAE1B0A49}"/>
    <dgm:cxn modelId="{E7D87C06-8084-4C5A-954C-33A80A4E78E8}" srcId="{9B474C70-5AC2-4E2F-950F-D0DD2FD7195A}" destId="{48391D1E-39DD-46A4-91BA-1A77A7A39A93}" srcOrd="1" destOrd="0" parTransId="{B39A3B7B-59BD-484F-BEEA-B3E2AD20300B}" sibTransId="{5BE3D343-D18E-4EC0-86E3-DCFFB4E5D813}"/>
    <dgm:cxn modelId="{73CB3A9F-1CC8-452D-BAD1-715E5F278F01}" type="presOf" srcId="{502BD69B-7007-423D-9AAC-48830859FC05}" destId="{BB2DC9C9-30A1-47BE-A26D-8BC7F9E193AA}" srcOrd="0" destOrd="1" presId="urn:microsoft.com/office/officeart/2005/8/layout/list1"/>
    <dgm:cxn modelId="{E8C5E400-986A-41C3-BF05-9158A7AFAE21}" type="presOf" srcId="{48391D1E-39DD-46A4-91BA-1A77A7A39A93}" destId="{AB108525-0C74-4DED-941D-48B48E630075}" srcOrd="0" destOrd="0" presId="urn:microsoft.com/office/officeart/2005/8/layout/list1"/>
    <dgm:cxn modelId="{311E18AF-68C3-4923-B103-FD9468176DE5}" type="presOf" srcId="{4A281F64-6E89-4938-948B-354EC095C3A8}" destId="{6A544862-49F5-4E5B-A2D4-07875439B99A}" srcOrd="0" destOrd="0" presId="urn:microsoft.com/office/officeart/2005/8/layout/list1"/>
    <dgm:cxn modelId="{6FF97E55-EDEB-4425-8C0C-8B213356086A}" srcId="{4A281F64-6E89-4938-948B-354EC095C3A8}" destId="{502BD69B-7007-423D-9AAC-48830859FC05}" srcOrd="1" destOrd="0" parTransId="{7A338828-51E4-4556-9D0D-69FD96F786C2}" sibTransId="{04EF1237-033E-4C23-B834-5D25993A2574}"/>
    <dgm:cxn modelId="{E2277F2C-2400-46FB-946B-62E5754F3FF6}" srcId="{48391D1E-39DD-46A4-91BA-1A77A7A39A93}" destId="{D5C7CF59-B0D7-445E-81CD-886B373E0D62}" srcOrd="0" destOrd="0" parTransId="{1AF4B928-3936-464C-9D30-8A1417493055}" sibTransId="{27C2F84C-18A5-498E-9729-1629B427CE8A}"/>
    <dgm:cxn modelId="{94DFACEF-98CF-47D2-B118-A2C43A6B2733}" type="presOf" srcId="{9B474C70-5AC2-4E2F-950F-D0DD2FD7195A}" destId="{389C019E-CD05-4B8D-B391-7F5309A59E03}" srcOrd="0" destOrd="0" presId="urn:microsoft.com/office/officeart/2005/8/layout/list1"/>
    <dgm:cxn modelId="{E920160D-7338-4A5A-AAE1-CC6CEC99970B}" type="presOf" srcId="{9ACAFA74-9FAD-4ADB-AE11-85693CBB0931}" destId="{1B91255C-237A-43C1-83B6-568C0A148692}" srcOrd="0" destOrd="1" presId="urn:microsoft.com/office/officeart/2005/8/layout/list1"/>
    <dgm:cxn modelId="{45B5C0A6-BBBD-44B6-913F-81E91C74FEC0}" type="presOf" srcId="{48391D1E-39DD-46A4-91BA-1A77A7A39A93}" destId="{750A8B25-E4EF-4B4C-A3B9-C9EC6D785C9D}" srcOrd="1" destOrd="0" presId="urn:microsoft.com/office/officeart/2005/8/layout/list1"/>
    <dgm:cxn modelId="{6FECF9B7-DC64-41D9-90CA-709619E80B73}" type="presOf" srcId="{F04602F7-55DD-4045-A95C-D462B0114E1F}" destId="{BB2DC9C9-30A1-47BE-A26D-8BC7F9E193AA}" srcOrd="0" destOrd="0" presId="urn:microsoft.com/office/officeart/2005/8/layout/list1"/>
    <dgm:cxn modelId="{C268A91F-26A8-4B59-A515-9FFFEDC1148F}" type="presParOf" srcId="{389C019E-CD05-4B8D-B391-7F5309A59E03}" destId="{BC80C135-C9CC-42CA-A5F9-B704E39A062E}" srcOrd="0" destOrd="0" presId="urn:microsoft.com/office/officeart/2005/8/layout/list1"/>
    <dgm:cxn modelId="{D94B217D-5C8C-48B6-BA25-89D6C375CC3C}" type="presParOf" srcId="{BC80C135-C9CC-42CA-A5F9-B704E39A062E}" destId="{6A544862-49F5-4E5B-A2D4-07875439B99A}" srcOrd="0" destOrd="0" presId="urn:microsoft.com/office/officeart/2005/8/layout/list1"/>
    <dgm:cxn modelId="{FFDEECCC-43C3-4145-9F35-9151B002B566}" type="presParOf" srcId="{BC80C135-C9CC-42CA-A5F9-B704E39A062E}" destId="{A4F5852C-D993-4434-A1DB-703ABA5AE22A}" srcOrd="1" destOrd="0" presId="urn:microsoft.com/office/officeart/2005/8/layout/list1"/>
    <dgm:cxn modelId="{7F37B1BF-4D31-4956-AC2B-1AF3D2A0A702}" type="presParOf" srcId="{389C019E-CD05-4B8D-B391-7F5309A59E03}" destId="{2AE48C54-6627-4A84-85DE-0EEAD18EED8C}" srcOrd="1" destOrd="0" presId="urn:microsoft.com/office/officeart/2005/8/layout/list1"/>
    <dgm:cxn modelId="{74FE0F3E-E6E1-4B5A-9CA0-CCF8BEBFC554}" type="presParOf" srcId="{389C019E-CD05-4B8D-B391-7F5309A59E03}" destId="{BB2DC9C9-30A1-47BE-A26D-8BC7F9E193AA}" srcOrd="2" destOrd="0" presId="urn:microsoft.com/office/officeart/2005/8/layout/list1"/>
    <dgm:cxn modelId="{A6377940-955A-46EF-A985-428FE21BEBEE}" type="presParOf" srcId="{389C019E-CD05-4B8D-B391-7F5309A59E03}" destId="{13F0C3AD-7650-4561-869D-4560C94F4FEB}" srcOrd="3" destOrd="0" presId="urn:microsoft.com/office/officeart/2005/8/layout/list1"/>
    <dgm:cxn modelId="{8B99D3E5-DBA7-446A-ACDC-560822E990D1}" type="presParOf" srcId="{389C019E-CD05-4B8D-B391-7F5309A59E03}" destId="{45F32CB6-37EB-4804-A03B-234F134D4D99}" srcOrd="4" destOrd="0" presId="urn:microsoft.com/office/officeart/2005/8/layout/list1"/>
    <dgm:cxn modelId="{19EBE31D-DE07-4C4B-BD99-DB95EFCA9CD1}" type="presParOf" srcId="{45F32CB6-37EB-4804-A03B-234F134D4D99}" destId="{AB108525-0C74-4DED-941D-48B48E630075}" srcOrd="0" destOrd="0" presId="urn:microsoft.com/office/officeart/2005/8/layout/list1"/>
    <dgm:cxn modelId="{8CFFA2D5-357C-4CC9-B3D9-357126039A68}" type="presParOf" srcId="{45F32CB6-37EB-4804-A03B-234F134D4D99}" destId="{750A8B25-E4EF-4B4C-A3B9-C9EC6D785C9D}" srcOrd="1" destOrd="0" presId="urn:microsoft.com/office/officeart/2005/8/layout/list1"/>
    <dgm:cxn modelId="{21E8A820-6C30-45B6-8AF1-B7502CB6CDDB}" type="presParOf" srcId="{389C019E-CD05-4B8D-B391-7F5309A59E03}" destId="{57A06796-C5F1-4197-BA82-9E880BF1C0D8}" srcOrd="5" destOrd="0" presId="urn:microsoft.com/office/officeart/2005/8/layout/list1"/>
    <dgm:cxn modelId="{DF04B232-C8B4-4B15-A5F3-AC9947711C83}" type="presParOf" srcId="{389C019E-CD05-4B8D-B391-7F5309A59E03}" destId="{1B91255C-237A-43C1-83B6-568C0A14869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474C70-5AC2-4E2F-950F-D0DD2FD7195A}" type="doc">
      <dgm:prSet loTypeId="urn:microsoft.com/office/officeart/2005/8/layout/list1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zh-TW" altLang="en-US"/>
        </a:p>
      </dgm:t>
    </dgm:pt>
    <dgm:pt modelId="{4A281F64-6E89-4938-948B-354EC095C3A8}">
      <dgm:prSet phldrT="[文字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師資培訓： </a:t>
          </a:r>
          <a:endParaRPr lang="zh-TW" alt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DE347EE-465A-494F-B579-2147C4607351}" type="parTrans" cxnId="{2E6148D9-F55F-4781-A223-2D16EADA3239}">
      <dgm:prSet/>
      <dgm:spPr/>
      <dgm:t>
        <a:bodyPr/>
        <a:lstStyle/>
        <a:p>
          <a:endParaRPr lang="zh-TW" altLang="en-US"/>
        </a:p>
      </dgm:t>
    </dgm:pt>
    <dgm:pt modelId="{2D1777A8-6FC8-46A9-82CE-DEBD9754F02A}" type="sibTrans" cxnId="{2E6148D9-F55F-4781-A223-2D16EADA3239}">
      <dgm:prSet/>
      <dgm:spPr/>
      <dgm:t>
        <a:bodyPr/>
        <a:lstStyle/>
        <a:p>
          <a:endParaRPr lang="zh-TW" altLang="en-US"/>
        </a:p>
      </dgm:t>
    </dgm:pt>
    <dgm:pt modelId="{F04602F7-55DD-4045-A95C-D462B0114E1F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說明：</a:t>
          </a:r>
          <a:r>
            <a:rPr lang="zh-TW" altLang="en-US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利用社群與領域會議定期</a:t>
          </a:r>
          <a:r>
            <a:rPr lang="zh-TW" altLang="en-US" sz="20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舉辦研習</a:t>
          </a:r>
          <a:r>
            <a:rPr lang="en-US" altLang="zh-TW" sz="20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(</a:t>
          </a:r>
          <a:r>
            <a:rPr lang="zh-TW" altLang="en-US" sz="20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一小時之內</a:t>
          </a:r>
          <a:r>
            <a:rPr lang="en-US" altLang="zh-TW" sz="20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r>
            <a:rPr lang="zh-TW" altLang="en-US" sz="20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，讓教師熟悉分層教學與診斷工具。</a:t>
          </a:r>
          <a:endParaRPr lang="zh-TW" altLang="en-US" sz="20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4833577-E7FD-4EDE-919F-AC5A097D1064}" type="parTrans" cxnId="{A8C7DD89-6FAE-40BE-8FC9-2E07D1B3DFD8}">
      <dgm:prSet/>
      <dgm:spPr/>
      <dgm:t>
        <a:bodyPr/>
        <a:lstStyle/>
        <a:p>
          <a:endParaRPr lang="zh-TW" altLang="en-US"/>
        </a:p>
      </dgm:t>
    </dgm:pt>
    <dgm:pt modelId="{F7A6E6C4-AF45-42A2-ACE1-64AC98D2004D}" type="sibTrans" cxnId="{A8C7DD89-6FAE-40BE-8FC9-2E07D1B3DFD8}">
      <dgm:prSet/>
      <dgm:spPr/>
      <dgm:t>
        <a:bodyPr/>
        <a:lstStyle/>
        <a:p>
          <a:endParaRPr lang="zh-TW" altLang="en-US"/>
        </a:p>
      </dgm:t>
    </dgm:pt>
    <dgm:pt modelId="{5D53F5CA-6F80-4363-AD89-430CBBF6F698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案例：</a:t>
          </a:r>
          <a:r>
            <a:rPr lang="zh-TW" altLang="en-US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在領域會議時討論「</a:t>
          </a:r>
          <a:r>
            <a:rPr lang="zh-TW" altLang="en-US" sz="20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數學錯誤類型分析」，讓教師能快速辨識學生常見迷思概念。</a:t>
          </a:r>
          <a:endParaRPr lang="zh-TW" altLang="en-US" sz="20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664FE43-9D97-484C-BF38-3FC655532039}" type="parTrans" cxnId="{04BDB3F5-BD53-4BD7-ACC0-E98DBD8FC433}">
      <dgm:prSet/>
      <dgm:spPr/>
      <dgm:t>
        <a:bodyPr/>
        <a:lstStyle/>
        <a:p>
          <a:endParaRPr lang="zh-TW" altLang="en-US"/>
        </a:p>
      </dgm:t>
    </dgm:pt>
    <dgm:pt modelId="{1A05BAE1-14A9-4A4A-BCE8-31DC52907A3B}" type="sibTrans" cxnId="{04BDB3F5-BD53-4BD7-ACC0-E98DBD8FC433}">
      <dgm:prSet/>
      <dgm:spPr/>
      <dgm:t>
        <a:bodyPr/>
        <a:lstStyle/>
        <a:p>
          <a:endParaRPr lang="zh-TW" altLang="en-US"/>
        </a:p>
      </dgm:t>
    </dgm:pt>
    <dgm:pt modelId="{389C019E-CD05-4B8D-B391-7F5309A59E03}" type="pres">
      <dgm:prSet presAssocID="{9B474C70-5AC2-4E2F-950F-D0DD2FD7195A}" presName="linear" presStyleCnt="0">
        <dgm:presLayoutVars>
          <dgm:dir/>
          <dgm:animLvl val="lvl"/>
          <dgm:resizeHandles val="exact"/>
        </dgm:presLayoutVars>
      </dgm:prSet>
      <dgm:spPr/>
    </dgm:pt>
    <dgm:pt modelId="{BC80C135-C9CC-42CA-A5F9-B704E39A062E}" type="pres">
      <dgm:prSet presAssocID="{4A281F64-6E89-4938-948B-354EC095C3A8}" presName="parentLin" presStyleCnt="0"/>
      <dgm:spPr/>
    </dgm:pt>
    <dgm:pt modelId="{6A544862-49F5-4E5B-A2D4-07875439B99A}" type="pres">
      <dgm:prSet presAssocID="{4A281F64-6E89-4938-948B-354EC095C3A8}" presName="parentLeftMargin" presStyleLbl="node1" presStyleIdx="0" presStyleCnt="1"/>
      <dgm:spPr/>
    </dgm:pt>
    <dgm:pt modelId="{A4F5852C-D993-4434-A1DB-703ABA5AE22A}" type="pres">
      <dgm:prSet presAssocID="{4A281F64-6E89-4938-948B-354EC095C3A8}" presName="parentText" presStyleLbl="node1" presStyleIdx="0" presStyleCnt="1" custScaleY="57041" custLinFactNeighborY="-2182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E48C54-6627-4A84-85DE-0EEAD18EED8C}" type="pres">
      <dgm:prSet presAssocID="{4A281F64-6E89-4938-948B-354EC095C3A8}" presName="negativeSpace" presStyleCnt="0"/>
      <dgm:spPr/>
    </dgm:pt>
    <dgm:pt modelId="{BB2DC9C9-30A1-47BE-A26D-8BC7F9E193AA}" type="pres">
      <dgm:prSet presAssocID="{4A281F64-6E89-4938-948B-354EC095C3A8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6607383-8B67-41D1-8E25-052324B1C4A7}" type="presOf" srcId="{F04602F7-55DD-4045-A95C-D462B0114E1F}" destId="{BB2DC9C9-30A1-47BE-A26D-8BC7F9E193AA}" srcOrd="0" destOrd="0" presId="urn:microsoft.com/office/officeart/2005/8/layout/list1"/>
    <dgm:cxn modelId="{141AB352-47C1-483B-BDED-45493C7176CF}" type="presOf" srcId="{4A281F64-6E89-4938-948B-354EC095C3A8}" destId="{A4F5852C-D993-4434-A1DB-703ABA5AE22A}" srcOrd="1" destOrd="0" presId="urn:microsoft.com/office/officeart/2005/8/layout/list1"/>
    <dgm:cxn modelId="{A843531F-A32E-4861-823F-6B5DE665E6F4}" type="presOf" srcId="{9B474C70-5AC2-4E2F-950F-D0DD2FD7195A}" destId="{389C019E-CD05-4B8D-B391-7F5309A59E03}" srcOrd="0" destOrd="0" presId="urn:microsoft.com/office/officeart/2005/8/layout/list1"/>
    <dgm:cxn modelId="{862AE432-3977-4326-8957-D20DB03D6B7C}" type="presOf" srcId="{4A281F64-6E89-4938-948B-354EC095C3A8}" destId="{6A544862-49F5-4E5B-A2D4-07875439B99A}" srcOrd="0" destOrd="0" presId="urn:microsoft.com/office/officeart/2005/8/layout/list1"/>
    <dgm:cxn modelId="{04BDB3F5-BD53-4BD7-ACC0-E98DBD8FC433}" srcId="{4A281F64-6E89-4938-948B-354EC095C3A8}" destId="{5D53F5CA-6F80-4363-AD89-430CBBF6F698}" srcOrd="1" destOrd="0" parTransId="{1664FE43-9D97-484C-BF38-3FC655532039}" sibTransId="{1A05BAE1-14A9-4A4A-BCE8-31DC52907A3B}"/>
    <dgm:cxn modelId="{2E6148D9-F55F-4781-A223-2D16EADA3239}" srcId="{9B474C70-5AC2-4E2F-950F-D0DD2FD7195A}" destId="{4A281F64-6E89-4938-948B-354EC095C3A8}" srcOrd="0" destOrd="0" parTransId="{BDE347EE-465A-494F-B579-2147C4607351}" sibTransId="{2D1777A8-6FC8-46A9-82CE-DEBD9754F02A}"/>
    <dgm:cxn modelId="{A8C7DD89-6FAE-40BE-8FC9-2E07D1B3DFD8}" srcId="{4A281F64-6E89-4938-948B-354EC095C3A8}" destId="{F04602F7-55DD-4045-A95C-D462B0114E1F}" srcOrd="0" destOrd="0" parTransId="{B4833577-E7FD-4EDE-919F-AC5A097D1064}" sibTransId="{F7A6E6C4-AF45-42A2-ACE1-64AC98D2004D}"/>
    <dgm:cxn modelId="{1D6D5829-5251-4274-B073-FFA5D71F755B}" type="presOf" srcId="{5D53F5CA-6F80-4363-AD89-430CBBF6F698}" destId="{BB2DC9C9-30A1-47BE-A26D-8BC7F9E193AA}" srcOrd="0" destOrd="1" presId="urn:microsoft.com/office/officeart/2005/8/layout/list1"/>
    <dgm:cxn modelId="{8E8F603B-E65A-4A21-AEE2-B4FF78BE6878}" type="presParOf" srcId="{389C019E-CD05-4B8D-B391-7F5309A59E03}" destId="{BC80C135-C9CC-42CA-A5F9-B704E39A062E}" srcOrd="0" destOrd="0" presId="urn:microsoft.com/office/officeart/2005/8/layout/list1"/>
    <dgm:cxn modelId="{A4A21B1E-DD1B-4B46-83FC-F7AE127A2F77}" type="presParOf" srcId="{BC80C135-C9CC-42CA-A5F9-B704E39A062E}" destId="{6A544862-49F5-4E5B-A2D4-07875439B99A}" srcOrd="0" destOrd="0" presId="urn:microsoft.com/office/officeart/2005/8/layout/list1"/>
    <dgm:cxn modelId="{B458F3DC-E847-4F5C-B9C5-E32064126589}" type="presParOf" srcId="{BC80C135-C9CC-42CA-A5F9-B704E39A062E}" destId="{A4F5852C-D993-4434-A1DB-703ABA5AE22A}" srcOrd="1" destOrd="0" presId="urn:microsoft.com/office/officeart/2005/8/layout/list1"/>
    <dgm:cxn modelId="{CF6C731D-1F15-41FE-AA65-F25309B33587}" type="presParOf" srcId="{389C019E-CD05-4B8D-B391-7F5309A59E03}" destId="{2AE48C54-6627-4A84-85DE-0EEAD18EED8C}" srcOrd="1" destOrd="0" presId="urn:microsoft.com/office/officeart/2005/8/layout/list1"/>
    <dgm:cxn modelId="{943D826A-A974-4901-9EA5-5FFE0FDF9418}" type="presParOf" srcId="{389C019E-CD05-4B8D-B391-7F5309A59E03}" destId="{BB2DC9C9-30A1-47BE-A26D-8BC7F9E193A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840FF0-DC5F-4EC2-80EC-AF5C4B8E96BD}" type="doc">
      <dgm:prSet loTypeId="urn:microsoft.com/office/officeart/2005/8/layout/hierarchy4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DECFB1FD-ED13-4335-91A3-BDEEA7C71DA8}">
      <dgm:prSet phldrT="[文字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行政流程優化 </a:t>
          </a:r>
          <a:endParaRPr lang="zh-TW" altLang="en-US" sz="5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0F6E853-0EEA-4781-BB52-4E6B3860CB03}" type="parTrans" cxnId="{1580824C-902E-4D89-A405-3D49E50D448F}">
      <dgm:prSet/>
      <dgm:spPr/>
      <dgm:t>
        <a:bodyPr/>
        <a:lstStyle/>
        <a:p>
          <a:endParaRPr lang="zh-TW" altLang="en-US"/>
        </a:p>
      </dgm:t>
    </dgm:pt>
    <dgm:pt modelId="{5D40F619-86F1-42E3-BC40-DE6C59881AC0}" type="sibTrans" cxnId="{1580824C-902E-4D89-A405-3D49E50D448F}">
      <dgm:prSet/>
      <dgm:spPr/>
      <dgm:t>
        <a:bodyPr/>
        <a:lstStyle/>
        <a:p>
          <a:endParaRPr lang="zh-TW" altLang="en-US"/>
        </a:p>
      </dgm:t>
    </dgm:pt>
    <dgm:pt modelId="{F7C3ACC3-83FF-4E37-BE82-A43F18D5B266}">
      <dgm:prSet phldrT="[文字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數據追蹤</a:t>
          </a:r>
          <a:endParaRPr lang="zh-TW" altLang="en-US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839C86C1-CE68-4C6C-B660-B98C92CF46F9}" type="parTrans" cxnId="{5DC05B19-2BA9-400B-9BF1-B2FF169F122A}">
      <dgm:prSet/>
      <dgm:spPr/>
      <dgm:t>
        <a:bodyPr/>
        <a:lstStyle/>
        <a:p>
          <a:endParaRPr lang="zh-TW" altLang="en-US"/>
        </a:p>
      </dgm:t>
    </dgm:pt>
    <dgm:pt modelId="{46E48EC9-9738-48B2-81E1-D85211FD490C}" type="sibTrans" cxnId="{5DC05B19-2BA9-400B-9BF1-B2FF169F122A}">
      <dgm:prSet/>
      <dgm:spPr/>
      <dgm:t>
        <a:bodyPr/>
        <a:lstStyle/>
        <a:p>
          <a:endParaRPr lang="zh-TW" altLang="en-US"/>
        </a:p>
      </dgm:t>
    </dgm:pt>
    <dgm:pt modelId="{565F388B-A422-4DB9-B817-ECA302EE4390}">
      <dgm:prSet phldrT="[文字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跨部門</a:t>
          </a:r>
          <a:r>
            <a:rPr lang="en-US" altLang="zh-TW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/>
          </a:r>
          <a:br>
            <a:rPr lang="en-US" altLang="zh-TW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</a:br>
          <a:r>
            <a:rPr lang="zh-TW" alt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合作</a:t>
          </a:r>
          <a:endParaRPr lang="zh-TW" altLang="en-US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07D8AC49-DC7D-490B-8538-172506EB96F5}" type="parTrans" cxnId="{65883EC9-561A-461B-B207-0C6439B1590A}">
      <dgm:prSet/>
      <dgm:spPr/>
      <dgm:t>
        <a:bodyPr/>
        <a:lstStyle/>
        <a:p>
          <a:endParaRPr lang="zh-TW" altLang="en-US"/>
        </a:p>
      </dgm:t>
    </dgm:pt>
    <dgm:pt modelId="{B6440B68-7564-4949-AA9E-82B194D4528A}" type="sibTrans" cxnId="{65883EC9-561A-461B-B207-0C6439B1590A}">
      <dgm:prSet/>
      <dgm:spPr/>
      <dgm:t>
        <a:bodyPr/>
        <a:lstStyle/>
        <a:p>
          <a:endParaRPr lang="zh-TW" altLang="en-US"/>
        </a:p>
      </dgm:t>
    </dgm:pt>
    <dgm:pt modelId="{D6E2FB67-96D1-4BB3-B791-F812D6A4EBEC}">
      <dgm:prSet phldrT="[文字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親師溝通</a:t>
          </a:r>
          <a:endParaRPr lang="zh-TW" altLang="en-US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A0493BF-0F1F-4D29-83B4-4D7E0F1ACB47}" type="parTrans" cxnId="{B08856CA-435C-4EBD-BBDE-578230BF5618}">
      <dgm:prSet/>
      <dgm:spPr/>
      <dgm:t>
        <a:bodyPr/>
        <a:lstStyle/>
        <a:p>
          <a:endParaRPr lang="zh-TW" altLang="en-US"/>
        </a:p>
      </dgm:t>
    </dgm:pt>
    <dgm:pt modelId="{CE64322C-1621-4963-B240-0614F2A86786}" type="sibTrans" cxnId="{B08856CA-435C-4EBD-BBDE-578230BF5618}">
      <dgm:prSet/>
      <dgm:spPr/>
      <dgm:t>
        <a:bodyPr/>
        <a:lstStyle/>
        <a:p>
          <a:endParaRPr lang="zh-TW" altLang="en-US"/>
        </a:p>
      </dgm:t>
    </dgm:pt>
    <dgm:pt modelId="{C42F94B8-FAA9-4C45-A4B8-6EFE70B8D6A3}" type="pres">
      <dgm:prSet presAssocID="{40840FF0-DC5F-4EC2-80EC-AF5C4B8E96B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ADFB768-D362-4785-842F-603E1F533C4A}" type="pres">
      <dgm:prSet presAssocID="{DECFB1FD-ED13-4335-91A3-BDEEA7C71DA8}" presName="vertOne" presStyleCnt="0"/>
      <dgm:spPr/>
    </dgm:pt>
    <dgm:pt modelId="{94647E1F-D44E-4E7C-9CD6-A50B9BFF9368}" type="pres">
      <dgm:prSet presAssocID="{DECFB1FD-ED13-4335-91A3-BDEEA7C71DA8}" presName="txOne" presStyleLbl="node0" presStyleIdx="0" presStyleCnt="1" custScaleY="6566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DFC5DB7-985A-4EBF-98E8-3AD9EF4E2529}" type="pres">
      <dgm:prSet presAssocID="{DECFB1FD-ED13-4335-91A3-BDEEA7C71DA8}" presName="parTransOne" presStyleCnt="0"/>
      <dgm:spPr/>
    </dgm:pt>
    <dgm:pt modelId="{42545CE7-53F2-4834-8A5A-F02B60AF200C}" type="pres">
      <dgm:prSet presAssocID="{DECFB1FD-ED13-4335-91A3-BDEEA7C71DA8}" presName="horzOne" presStyleCnt="0"/>
      <dgm:spPr/>
    </dgm:pt>
    <dgm:pt modelId="{A788C016-60C5-4FD0-8117-4A29A8192C9A}" type="pres">
      <dgm:prSet presAssocID="{F7C3ACC3-83FF-4E37-BE82-A43F18D5B266}" presName="vertTwo" presStyleCnt="0"/>
      <dgm:spPr/>
    </dgm:pt>
    <dgm:pt modelId="{99EB6B08-8FAB-419D-A239-A8AC05B09C3B}" type="pres">
      <dgm:prSet presAssocID="{F7C3ACC3-83FF-4E37-BE82-A43F18D5B266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8769921-470B-49A7-9A9E-00DA09D711B3}" type="pres">
      <dgm:prSet presAssocID="{F7C3ACC3-83FF-4E37-BE82-A43F18D5B266}" presName="horzTwo" presStyleCnt="0"/>
      <dgm:spPr/>
    </dgm:pt>
    <dgm:pt modelId="{2EF3FCAB-BDF9-45EE-86C0-1D31011713EC}" type="pres">
      <dgm:prSet presAssocID="{46E48EC9-9738-48B2-81E1-D85211FD490C}" presName="sibSpaceTwo" presStyleCnt="0"/>
      <dgm:spPr/>
    </dgm:pt>
    <dgm:pt modelId="{38BA6C3D-97E4-46C9-A1F4-4CBB62245A6A}" type="pres">
      <dgm:prSet presAssocID="{565F388B-A422-4DB9-B817-ECA302EE4390}" presName="vertTwo" presStyleCnt="0"/>
      <dgm:spPr/>
    </dgm:pt>
    <dgm:pt modelId="{C6B1E2B9-D3F4-4AA6-9DA1-D3B76CE69CFA}" type="pres">
      <dgm:prSet presAssocID="{565F388B-A422-4DB9-B817-ECA302EE4390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11D78C0-D8B6-4501-B646-5F3531046310}" type="pres">
      <dgm:prSet presAssocID="{565F388B-A422-4DB9-B817-ECA302EE4390}" presName="horzTwo" presStyleCnt="0"/>
      <dgm:spPr/>
    </dgm:pt>
    <dgm:pt modelId="{7D3275EB-808D-42CC-90EE-CEB0BA979785}" type="pres">
      <dgm:prSet presAssocID="{B6440B68-7564-4949-AA9E-82B194D4528A}" presName="sibSpaceTwo" presStyleCnt="0"/>
      <dgm:spPr/>
    </dgm:pt>
    <dgm:pt modelId="{FD4F0257-F5A6-4B9A-AC1F-A5AC83643D5D}" type="pres">
      <dgm:prSet presAssocID="{D6E2FB67-96D1-4BB3-B791-F812D6A4EBEC}" presName="vertTwo" presStyleCnt="0"/>
      <dgm:spPr/>
    </dgm:pt>
    <dgm:pt modelId="{51288866-AAF2-4F37-A1F7-8B068C732098}" type="pres">
      <dgm:prSet presAssocID="{D6E2FB67-96D1-4BB3-B791-F812D6A4EBEC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58F3F64-D633-4A4E-BF95-2B154043CF27}" type="pres">
      <dgm:prSet presAssocID="{D6E2FB67-96D1-4BB3-B791-F812D6A4EBEC}" presName="horzTwo" presStyleCnt="0"/>
      <dgm:spPr/>
    </dgm:pt>
  </dgm:ptLst>
  <dgm:cxnLst>
    <dgm:cxn modelId="{CEA8289C-4DDF-4F34-9165-2A31592EFB8F}" type="presOf" srcId="{DECFB1FD-ED13-4335-91A3-BDEEA7C71DA8}" destId="{94647E1F-D44E-4E7C-9CD6-A50B9BFF9368}" srcOrd="0" destOrd="0" presId="urn:microsoft.com/office/officeart/2005/8/layout/hierarchy4"/>
    <dgm:cxn modelId="{C80F4E44-DBBA-419A-817E-E63FEACAA75F}" type="presOf" srcId="{D6E2FB67-96D1-4BB3-B791-F812D6A4EBEC}" destId="{51288866-AAF2-4F37-A1F7-8B068C732098}" srcOrd="0" destOrd="0" presId="urn:microsoft.com/office/officeart/2005/8/layout/hierarchy4"/>
    <dgm:cxn modelId="{F2F382F5-2DC6-4D19-A09B-099C431F3FEC}" type="presOf" srcId="{40840FF0-DC5F-4EC2-80EC-AF5C4B8E96BD}" destId="{C42F94B8-FAA9-4C45-A4B8-6EFE70B8D6A3}" srcOrd="0" destOrd="0" presId="urn:microsoft.com/office/officeart/2005/8/layout/hierarchy4"/>
    <dgm:cxn modelId="{E7E89299-DC88-4263-9D0A-3B9B00403A97}" type="presOf" srcId="{565F388B-A422-4DB9-B817-ECA302EE4390}" destId="{C6B1E2B9-D3F4-4AA6-9DA1-D3B76CE69CFA}" srcOrd="0" destOrd="0" presId="urn:microsoft.com/office/officeart/2005/8/layout/hierarchy4"/>
    <dgm:cxn modelId="{B08856CA-435C-4EBD-BBDE-578230BF5618}" srcId="{DECFB1FD-ED13-4335-91A3-BDEEA7C71DA8}" destId="{D6E2FB67-96D1-4BB3-B791-F812D6A4EBEC}" srcOrd="2" destOrd="0" parTransId="{BA0493BF-0F1F-4D29-83B4-4D7E0F1ACB47}" sibTransId="{CE64322C-1621-4963-B240-0614F2A86786}"/>
    <dgm:cxn modelId="{65883EC9-561A-461B-B207-0C6439B1590A}" srcId="{DECFB1FD-ED13-4335-91A3-BDEEA7C71DA8}" destId="{565F388B-A422-4DB9-B817-ECA302EE4390}" srcOrd="1" destOrd="0" parTransId="{07D8AC49-DC7D-490B-8538-172506EB96F5}" sibTransId="{B6440B68-7564-4949-AA9E-82B194D4528A}"/>
    <dgm:cxn modelId="{1580824C-902E-4D89-A405-3D49E50D448F}" srcId="{40840FF0-DC5F-4EC2-80EC-AF5C4B8E96BD}" destId="{DECFB1FD-ED13-4335-91A3-BDEEA7C71DA8}" srcOrd="0" destOrd="0" parTransId="{90F6E853-0EEA-4781-BB52-4E6B3860CB03}" sibTransId="{5D40F619-86F1-42E3-BC40-DE6C59881AC0}"/>
    <dgm:cxn modelId="{5DC05B19-2BA9-400B-9BF1-B2FF169F122A}" srcId="{DECFB1FD-ED13-4335-91A3-BDEEA7C71DA8}" destId="{F7C3ACC3-83FF-4E37-BE82-A43F18D5B266}" srcOrd="0" destOrd="0" parTransId="{839C86C1-CE68-4C6C-B660-B98C92CF46F9}" sibTransId="{46E48EC9-9738-48B2-81E1-D85211FD490C}"/>
    <dgm:cxn modelId="{ECE760CE-8D98-451E-B3E3-992D3D2F850B}" type="presOf" srcId="{F7C3ACC3-83FF-4E37-BE82-A43F18D5B266}" destId="{99EB6B08-8FAB-419D-A239-A8AC05B09C3B}" srcOrd="0" destOrd="0" presId="urn:microsoft.com/office/officeart/2005/8/layout/hierarchy4"/>
    <dgm:cxn modelId="{95C9E6F5-AE44-41F6-B6BA-C5623A33EEB5}" type="presParOf" srcId="{C42F94B8-FAA9-4C45-A4B8-6EFE70B8D6A3}" destId="{1ADFB768-D362-4785-842F-603E1F533C4A}" srcOrd="0" destOrd="0" presId="urn:microsoft.com/office/officeart/2005/8/layout/hierarchy4"/>
    <dgm:cxn modelId="{E5CF2272-257D-41C9-8737-DDAD17BA3FE5}" type="presParOf" srcId="{1ADFB768-D362-4785-842F-603E1F533C4A}" destId="{94647E1F-D44E-4E7C-9CD6-A50B9BFF9368}" srcOrd="0" destOrd="0" presId="urn:microsoft.com/office/officeart/2005/8/layout/hierarchy4"/>
    <dgm:cxn modelId="{73034A40-555E-4A21-B2C8-7CF3FFAAC222}" type="presParOf" srcId="{1ADFB768-D362-4785-842F-603E1F533C4A}" destId="{EDFC5DB7-985A-4EBF-98E8-3AD9EF4E2529}" srcOrd="1" destOrd="0" presId="urn:microsoft.com/office/officeart/2005/8/layout/hierarchy4"/>
    <dgm:cxn modelId="{24641D3D-2357-427D-A2B1-54B0BD124C66}" type="presParOf" srcId="{1ADFB768-D362-4785-842F-603E1F533C4A}" destId="{42545CE7-53F2-4834-8A5A-F02B60AF200C}" srcOrd="2" destOrd="0" presId="urn:microsoft.com/office/officeart/2005/8/layout/hierarchy4"/>
    <dgm:cxn modelId="{BFEE7384-5965-4C5D-AE4B-38C4424A7AD7}" type="presParOf" srcId="{42545CE7-53F2-4834-8A5A-F02B60AF200C}" destId="{A788C016-60C5-4FD0-8117-4A29A8192C9A}" srcOrd="0" destOrd="0" presId="urn:microsoft.com/office/officeart/2005/8/layout/hierarchy4"/>
    <dgm:cxn modelId="{F1642350-D838-4843-A43C-2B6E8D6BA40A}" type="presParOf" srcId="{A788C016-60C5-4FD0-8117-4A29A8192C9A}" destId="{99EB6B08-8FAB-419D-A239-A8AC05B09C3B}" srcOrd="0" destOrd="0" presId="urn:microsoft.com/office/officeart/2005/8/layout/hierarchy4"/>
    <dgm:cxn modelId="{DBB4C9DE-DE21-4E48-B152-174BD1EB5E26}" type="presParOf" srcId="{A788C016-60C5-4FD0-8117-4A29A8192C9A}" destId="{C8769921-470B-49A7-9A9E-00DA09D711B3}" srcOrd="1" destOrd="0" presId="urn:microsoft.com/office/officeart/2005/8/layout/hierarchy4"/>
    <dgm:cxn modelId="{448266F6-750F-4FA8-A8E4-0CF92615B21A}" type="presParOf" srcId="{42545CE7-53F2-4834-8A5A-F02B60AF200C}" destId="{2EF3FCAB-BDF9-45EE-86C0-1D31011713EC}" srcOrd="1" destOrd="0" presId="urn:microsoft.com/office/officeart/2005/8/layout/hierarchy4"/>
    <dgm:cxn modelId="{FC4099AB-7960-4B67-A3F6-EA0A5F9C07A9}" type="presParOf" srcId="{42545CE7-53F2-4834-8A5A-F02B60AF200C}" destId="{38BA6C3D-97E4-46C9-A1F4-4CBB62245A6A}" srcOrd="2" destOrd="0" presId="urn:microsoft.com/office/officeart/2005/8/layout/hierarchy4"/>
    <dgm:cxn modelId="{D0163D99-2FAF-4C28-A851-CE8600A92EF5}" type="presParOf" srcId="{38BA6C3D-97E4-46C9-A1F4-4CBB62245A6A}" destId="{C6B1E2B9-D3F4-4AA6-9DA1-D3B76CE69CFA}" srcOrd="0" destOrd="0" presId="urn:microsoft.com/office/officeart/2005/8/layout/hierarchy4"/>
    <dgm:cxn modelId="{40CB0C9C-1FAD-430C-9624-BA9160049A9D}" type="presParOf" srcId="{38BA6C3D-97E4-46C9-A1F4-4CBB62245A6A}" destId="{D11D78C0-D8B6-4501-B646-5F3531046310}" srcOrd="1" destOrd="0" presId="urn:microsoft.com/office/officeart/2005/8/layout/hierarchy4"/>
    <dgm:cxn modelId="{4C2CE35F-35D3-41D1-81BF-F40CBB90608E}" type="presParOf" srcId="{42545CE7-53F2-4834-8A5A-F02B60AF200C}" destId="{7D3275EB-808D-42CC-90EE-CEB0BA979785}" srcOrd="3" destOrd="0" presId="urn:microsoft.com/office/officeart/2005/8/layout/hierarchy4"/>
    <dgm:cxn modelId="{70A458BB-B620-4869-96BE-C25320F60007}" type="presParOf" srcId="{42545CE7-53F2-4834-8A5A-F02B60AF200C}" destId="{FD4F0257-F5A6-4B9A-AC1F-A5AC83643D5D}" srcOrd="4" destOrd="0" presId="urn:microsoft.com/office/officeart/2005/8/layout/hierarchy4"/>
    <dgm:cxn modelId="{7D120960-ABCA-4EB2-BC1A-C8DE7583FA4C}" type="presParOf" srcId="{FD4F0257-F5A6-4B9A-AC1F-A5AC83643D5D}" destId="{51288866-AAF2-4F37-A1F7-8B068C732098}" srcOrd="0" destOrd="0" presId="urn:microsoft.com/office/officeart/2005/8/layout/hierarchy4"/>
    <dgm:cxn modelId="{BDE6C54B-0CA7-4196-AE22-421D2E6B32E4}" type="presParOf" srcId="{FD4F0257-F5A6-4B9A-AC1F-A5AC83643D5D}" destId="{658F3F64-D633-4A4E-BF95-2B154043CF2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B474C70-5AC2-4E2F-950F-D0DD2FD7195A}" type="doc">
      <dgm:prSet loTypeId="urn:microsoft.com/office/officeart/2005/8/layout/list1" loCatId="list" qsTypeId="urn:microsoft.com/office/officeart/2005/8/quickstyle/simple4" qsCatId="simple" csTypeId="urn:microsoft.com/office/officeart/2005/8/colors/accent3_3" csCatId="accent3" phldr="1"/>
      <dgm:spPr/>
      <dgm:t>
        <a:bodyPr/>
        <a:lstStyle/>
        <a:p>
          <a:endParaRPr lang="zh-TW" altLang="en-US"/>
        </a:p>
      </dgm:t>
    </dgm:pt>
    <dgm:pt modelId="{4A281F64-6E89-4938-948B-354EC095C3A8}">
      <dgm:prSet phldrT="[文字]" custT="1"/>
      <dgm:spPr/>
      <dgm:t>
        <a:bodyPr/>
        <a:lstStyle/>
        <a:p>
          <a:r>
            <a:rPr lang="zh-TW" altLang="en-US" sz="28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數據追蹤</a:t>
          </a:r>
          <a:endParaRPr lang="zh-TW" alt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DE347EE-465A-494F-B579-2147C4607351}" type="parTrans" cxnId="{2E6148D9-F55F-4781-A223-2D16EADA3239}">
      <dgm:prSet/>
      <dgm:spPr/>
      <dgm:t>
        <a:bodyPr/>
        <a:lstStyle/>
        <a:p>
          <a:endParaRPr lang="zh-TW" altLang="en-US"/>
        </a:p>
      </dgm:t>
    </dgm:pt>
    <dgm:pt modelId="{2D1777A8-6FC8-46A9-82CE-DEBD9754F02A}" type="sibTrans" cxnId="{2E6148D9-F55F-4781-A223-2D16EADA3239}">
      <dgm:prSet/>
      <dgm:spPr/>
      <dgm:t>
        <a:bodyPr/>
        <a:lstStyle/>
        <a:p>
          <a:endParaRPr lang="zh-TW" altLang="en-US"/>
        </a:p>
      </dgm:t>
    </dgm:pt>
    <dgm:pt modelId="{F04602F7-55DD-4045-A95C-D462B0114E1F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說明：</a:t>
          </a:r>
          <a:r>
            <a:rPr lang="zh-TW" altLang="en-US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利用科技化平台資料與</a:t>
          </a:r>
          <a:r>
            <a:rPr lang="en-US" altLang="en-US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Excel </a:t>
          </a:r>
          <a:r>
            <a:rPr lang="zh-TW" altLang="en-US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建立學生學習歷程，追蹤課程前後的學力變化。</a:t>
          </a:r>
          <a:endParaRPr lang="zh-TW" altLang="en-US" sz="2000" b="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4833577-E7FD-4EDE-919F-AC5A097D1064}" type="parTrans" cxnId="{A8C7DD89-6FAE-40BE-8FC9-2E07D1B3DFD8}">
      <dgm:prSet/>
      <dgm:spPr/>
      <dgm:t>
        <a:bodyPr/>
        <a:lstStyle/>
        <a:p>
          <a:endParaRPr lang="zh-TW" altLang="en-US"/>
        </a:p>
      </dgm:t>
    </dgm:pt>
    <dgm:pt modelId="{F7A6E6C4-AF45-42A2-ACE1-64AC98D2004D}" type="sibTrans" cxnId="{A8C7DD89-6FAE-40BE-8FC9-2E07D1B3DFD8}">
      <dgm:prSet/>
      <dgm:spPr/>
      <dgm:t>
        <a:bodyPr/>
        <a:lstStyle/>
        <a:p>
          <a:endParaRPr lang="zh-TW" altLang="en-US"/>
        </a:p>
      </dgm:t>
    </dgm:pt>
    <dgm:pt modelId="{48391D1E-39DD-46A4-91BA-1A77A7A39A93}">
      <dgm:prSet phldrT="[文字]" custT="1"/>
      <dgm:spPr/>
      <dgm:t>
        <a:bodyPr/>
        <a:lstStyle/>
        <a:p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跨部門合作</a:t>
          </a:r>
          <a:endParaRPr lang="zh-TW" alt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39A3B7B-59BD-484F-BEEA-B3E2AD20300B}" type="parTrans" cxnId="{E7D87C06-8084-4C5A-954C-33A80A4E78E8}">
      <dgm:prSet/>
      <dgm:spPr/>
      <dgm:t>
        <a:bodyPr/>
        <a:lstStyle/>
        <a:p>
          <a:endParaRPr lang="zh-TW" altLang="en-US"/>
        </a:p>
      </dgm:t>
    </dgm:pt>
    <dgm:pt modelId="{5BE3D343-D18E-4EC0-86E3-DCFFB4E5D813}" type="sibTrans" cxnId="{E7D87C06-8084-4C5A-954C-33A80A4E78E8}">
      <dgm:prSet/>
      <dgm:spPr/>
      <dgm:t>
        <a:bodyPr/>
        <a:lstStyle/>
        <a:p>
          <a:endParaRPr lang="zh-TW" altLang="en-US"/>
        </a:p>
      </dgm:t>
    </dgm:pt>
    <dgm:pt modelId="{D5C7CF59-B0D7-445E-81CD-886B373E0D62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說明：</a:t>
          </a:r>
          <a:r>
            <a:rPr lang="zh-TW" altLang="en-US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教務處負責課程安排 </a:t>
          </a:r>
          <a:r>
            <a:rPr lang="en-US" altLang="zh-TW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……</a:t>
          </a:r>
          <a:r>
            <a:rPr lang="zh-TW" altLang="en-US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 。</a:t>
          </a:r>
          <a:endParaRPr lang="zh-TW" altLang="en-US" sz="2000" b="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AF4B928-3936-464C-9D30-8A1417493055}" type="parTrans" cxnId="{E2277F2C-2400-46FB-946B-62E5754F3FF6}">
      <dgm:prSet/>
      <dgm:spPr/>
      <dgm:t>
        <a:bodyPr/>
        <a:lstStyle/>
        <a:p>
          <a:endParaRPr lang="zh-TW" altLang="en-US"/>
        </a:p>
      </dgm:t>
    </dgm:pt>
    <dgm:pt modelId="{27C2F84C-18A5-498E-9729-1629B427CE8A}" type="sibTrans" cxnId="{E2277F2C-2400-46FB-946B-62E5754F3FF6}">
      <dgm:prSet/>
      <dgm:spPr/>
      <dgm:t>
        <a:bodyPr/>
        <a:lstStyle/>
        <a:p>
          <a:endParaRPr lang="zh-TW" altLang="en-US"/>
        </a:p>
      </dgm:t>
    </dgm:pt>
    <dgm:pt modelId="{8F0BB605-BE41-4594-9986-4A7B61973515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案例：</a:t>
          </a:r>
          <a:r>
            <a:rPr lang="zh-TW" altLang="en-US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使用 </a:t>
          </a:r>
          <a:r>
            <a:rPr lang="en-US" altLang="en-US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Excel </a:t>
          </a:r>
          <a:r>
            <a:rPr lang="zh-TW" altLang="en-US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或平台紀錄學生每次測驗分數，定期追蹤成效報告。</a:t>
          </a:r>
          <a:endParaRPr lang="zh-TW" altLang="en-US" sz="2000" b="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001C8C9-7973-4496-B5DC-C1AE0CCB6C83}" type="parTrans" cxnId="{3052F7A3-6573-4842-95C8-75B0B2AB24CD}">
      <dgm:prSet/>
      <dgm:spPr/>
    </dgm:pt>
    <dgm:pt modelId="{61BB40FF-9355-4638-B3BB-C75E5D75F467}" type="sibTrans" cxnId="{3052F7A3-6573-4842-95C8-75B0B2AB24CD}">
      <dgm:prSet/>
      <dgm:spPr/>
    </dgm:pt>
    <dgm:pt modelId="{9E58968D-FF15-410A-916D-6A773C056B80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案例：</a:t>
          </a:r>
          <a:r>
            <a:rPr lang="zh-TW" altLang="en-US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在學力提升會議，由教務主任、輔導老師與行政人員共同討論策略。</a:t>
          </a:r>
          <a:endParaRPr lang="zh-TW" altLang="en-US" sz="2000" b="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38F14816-CB47-4A69-8B2C-77A72D1DC7D0}" type="parTrans" cxnId="{EB080E53-9E3E-4C85-8FC0-1D7356AD588F}">
      <dgm:prSet/>
      <dgm:spPr/>
    </dgm:pt>
    <dgm:pt modelId="{6A2F0DF3-AA40-42AC-99D1-64E0CA22D967}" type="sibTrans" cxnId="{EB080E53-9E3E-4C85-8FC0-1D7356AD588F}">
      <dgm:prSet/>
      <dgm:spPr/>
    </dgm:pt>
    <dgm:pt modelId="{389C019E-CD05-4B8D-B391-7F5309A59E03}" type="pres">
      <dgm:prSet presAssocID="{9B474C70-5AC2-4E2F-950F-D0DD2FD7195A}" presName="linear" presStyleCnt="0">
        <dgm:presLayoutVars>
          <dgm:dir/>
          <dgm:animLvl val="lvl"/>
          <dgm:resizeHandles val="exact"/>
        </dgm:presLayoutVars>
      </dgm:prSet>
      <dgm:spPr/>
    </dgm:pt>
    <dgm:pt modelId="{BC80C135-C9CC-42CA-A5F9-B704E39A062E}" type="pres">
      <dgm:prSet presAssocID="{4A281F64-6E89-4938-948B-354EC095C3A8}" presName="parentLin" presStyleCnt="0"/>
      <dgm:spPr/>
    </dgm:pt>
    <dgm:pt modelId="{6A544862-49F5-4E5B-A2D4-07875439B99A}" type="pres">
      <dgm:prSet presAssocID="{4A281F64-6E89-4938-948B-354EC095C3A8}" presName="parentLeftMargin" presStyleLbl="node1" presStyleIdx="0" presStyleCnt="2"/>
      <dgm:spPr/>
    </dgm:pt>
    <dgm:pt modelId="{A4F5852C-D993-4434-A1DB-703ABA5AE22A}" type="pres">
      <dgm:prSet presAssocID="{4A281F64-6E89-4938-948B-354EC095C3A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E48C54-6627-4A84-85DE-0EEAD18EED8C}" type="pres">
      <dgm:prSet presAssocID="{4A281F64-6E89-4938-948B-354EC095C3A8}" presName="negativeSpace" presStyleCnt="0"/>
      <dgm:spPr/>
    </dgm:pt>
    <dgm:pt modelId="{BB2DC9C9-30A1-47BE-A26D-8BC7F9E193AA}" type="pres">
      <dgm:prSet presAssocID="{4A281F64-6E89-4938-948B-354EC095C3A8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F0C3AD-7650-4561-869D-4560C94F4FEB}" type="pres">
      <dgm:prSet presAssocID="{2D1777A8-6FC8-46A9-82CE-DEBD9754F02A}" presName="spaceBetweenRectangles" presStyleCnt="0"/>
      <dgm:spPr/>
    </dgm:pt>
    <dgm:pt modelId="{45F32CB6-37EB-4804-A03B-234F134D4D99}" type="pres">
      <dgm:prSet presAssocID="{48391D1E-39DD-46A4-91BA-1A77A7A39A93}" presName="parentLin" presStyleCnt="0"/>
      <dgm:spPr/>
    </dgm:pt>
    <dgm:pt modelId="{AB108525-0C74-4DED-941D-48B48E630075}" type="pres">
      <dgm:prSet presAssocID="{48391D1E-39DD-46A4-91BA-1A77A7A39A93}" presName="parentLeftMargin" presStyleLbl="node1" presStyleIdx="0" presStyleCnt="2"/>
      <dgm:spPr/>
    </dgm:pt>
    <dgm:pt modelId="{750A8B25-E4EF-4B4C-A3B9-C9EC6D785C9D}" type="pres">
      <dgm:prSet presAssocID="{48391D1E-39DD-46A4-91BA-1A77A7A39A9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A06796-C5F1-4197-BA82-9E880BF1C0D8}" type="pres">
      <dgm:prSet presAssocID="{48391D1E-39DD-46A4-91BA-1A77A7A39A93}" presName="negativeSpace" presStyleCnt="0"/>
      <dgm:spPr/>
    </dgm:pt>
    <dgm:pt modelId="{1B91255C-237A-43C1-83B6-568C0A148692}" type="pres">
      <dgm:prSet presAssocID="{48391D1E-39DD-46A4-91BA-1A77A7A39A93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052F7A3-6573-4842-95C8-75B0B2AB24CD}" srcId="{4A281F64-6E89-4938-948B-354EC095C3A8}" destId="{8F0BB605-BE41-4594-9986-4A7B61973515}" srcOrd="1" destOrd="0" parTransId="{B001C8C9-7973-4496-B5DC-C1AE0CCB6C83}" sibTransId="{61BB40FF-9355-4638-B3BB-C75E5D75F467}"/>
    <dgm:cxn modelId="{A8C7DD89-6FAE-40BE-8FC9-2E07D1B3DFD8}" srcId="{4A281F64-6E89-4938-948B-354EC095C3A8}" destId="{F04602F7-55DD-4045-A95C-D462B0114E1F}" srcOrd="0" destOrd="0" parTransId="{B4833577-E7FD-4EDE-919F-AC5A097D1064}" sibTransId="{F7A6E6C4-AF45-42A2-ACE1-64AC98D2004D}"/>
    <dgm:cxn modelId="{2E6148D9-F55F-4781-A223-2D16EADA3239}" srcId="{9B474C70-5AC2-4E2F-950F-D0DD2FD7195A}" destId="{4A281F64-6E89-4938-948B-354EC095C3A8}" srcOrd="0" destOrd="0" parTransId="{BDE347EE-465A-494F-B579-2147C4607351}" sibTransId="{2D1777A8-6FC8-46A9-82CE-DEBD9754F02A}"/>
    <dgm:cxn modelId="{A404803B-1E62-4EB0-882F-0831811C462D}" type="presOf" srcId="{8F0BB605-BE41-4594-9986-4A7B61973515}" destId="{BB2DC9C9-30A1-47BE-A26D-8BC7F9E193AA}" srcOrd="0" destOrd="1" presId="urn:microsoft.com/office/officeart/2005/8/layout/list1"/>
    <dgm:cxn modelId="{EB080E53-9E3E-4C85-8FC0-1D7356AD588F}" srcId="{48391D1E-39DD-46A4-91BA-1A77A7A39A93}" destId="{9E58968D-FF15-410A-916D-6A773C056B80}" srcOrd="1" destOrd="0" parTransId="{38F14816-CB47-4A69-8B2C-77A72D1DC7D0}" sibTransId="{6A2F0DF3-AA40-42AC-99D1-64E0CA22D967}"/>
    <dgm:cxn modelId="{698F73D5-52BA-4AEB-92DD-CC2200D37E49}" type="presOf" srcId="{D5C7CF59-B0D7-445E-81CD-886B373E0D62}" destId="{1B91255C-237A-43C1-83B6-568C0A148692}" srcOrd="0" destOrd="0" presId="urn:microsoft.com/office/officeart/2005/8/layout/list1"/>
    <dgm:cxn modelId="{FC8A9134-4032-4C47-ABA8-0B59C4BE4185}" type="presOf" srcId="{48391D1E-39DD-46A4-91BA-1A77A7A39A93}" destId="{750A8B25-E4EF-4B4C-A3B9-C9EC6D785C9D}" srcOrd="1" destOrd="0" presId="urn:microsoft.com/office/officeart/2005/8/layout/list1"/>
    <dgm:cxn modelId="{9AA730CE-CE17-45EC-9D4A-C0E56C82297D}" type="presOf" srcId="{9B474C70-5AC2-4E2F-950F-D0DD2FD7195A}" destId="{389C019E-CD05-4B8D-B391-7F5309A59E03}" srcOrd="0" destOrd="0" presId="urn:microsoft.com/office/officeart/2005/8/layout/list1"/>
    <dgm:cxn modelId="{EEAB86D9-C308-4B82-BA28-ACCC3C8E53E3}" type="presOf" srcId="{9E58968D-FF15-410A-916D-6A773C056B80}" destId="{1B91255C-237A-43C1-83B6-568C0A148692}" srcOrd="0" destOrd="1" presId="urn:microsoft.com/office/officeart/2005/8/layout/list1"/>
    <dgm:cxn modelId="{E7D87C06-8084-4C5A-954C-33A80A4E78E8}" srcId="{9B474C70-5AC2-4E2F-950F-D0DD2FD7195A}" destId="{48391D1E-39DD-46A4-91BA-1A77A7A39A93}" srcOrd="1" destOrd="0" parTransId="{B39A3B7B-59BD-484F-BEEA-B3E2AD20300B}" sibTransId="{5BE3D343-D18E-4EC0-86E3-DCFFB4E5D813}"/>
    <dgm:cxn modelId="{6A528E8A-3989-48E1-BD63-83EEE61D7C5A}" type="presOf" srcId="{F04602F7-55DD-4045-A95C-D462B0114E1F}" destId="{BB2DC9C9-30A1-47BE-A26D-8BC7F9E193AA}" srcOrd="0" destOrd="0" presId="urn:microsoft.com/office/officeart/2005/8/layout/list1"/>
    <dgm:cxn modelId="{E2277F2C-2400-46FB-946B-62E5754F3FF6}" srcId="{48391D1E-39DD-46A4-91BA-1A77A7A39A93}" destId="{D5C7CF59-B0D7-445E-81CD-886B373E0D62}" srcOrd="0" destOrd="0" parTransId="{1AF4B928-3936-464C-9D30-8A1417493055}" sibTransId="{27C2F84C-18A5-498E-9729-1629B427CE8A}"/>
    <dgm:cxn modelId="{3818A26C-9FAA-448A-8423-8364C12754B0}" type="presOf" srcId="{4A281F64-6E89-4938-948B-354EC095C3A8}" destId="{6A544862-49F5-4E5B-A2D4-07875439B99A}" srcOrd="0" destOrd="0" presId="urn:microsoft.com/office/officeart/2005/8/layout/list1"/>
    <dgm:cxn modelId="{F2B7AA77-5090-4DA8-A65D-44A49F8DF8C6}" type="presOf" srcId="{48391D1E-39DD-46A4-91BA-1A77A7A39A93}" destId="{AB108525-0C74-4DED-941D-48B48E630075}" srcOrd="0" destOrd="0" presId="urn:microsoft.com/office/officeart/2005/8/layout/list1"/>
    <dgm:cxn modelId="{1EE59D41-B1BC-463F-BDED-8F47DF6D8438}" type="presOf" srcId="{4A281F64-6E89-4938-948B-354EC095C3A8}" destId="{A4F5852C-D993-4434-A1DB-703ABA5AE22A}" srcOrd="1" destOrd="0" presId="urn:microsoft.com/office/officeart/2005/8/layout/list1"/>
    <dgm:cxn modelId="{D1D7CF6A-6EB9-47F8-A8BF-1E4C79273999}" type="presParOf" srcId="{389C019E-CD05-4B8D-B391-7F5309A59E03}" destId="{BC80C135-C9CC-42CA-A5F9-B704E39A062E}" srcOrd="0" destOrd="0" presId="urn:microsoft.com/office/officeart/2005/8/layout/list1"/>
    <dgm:cxn modelId="{D6E80722-ED46-4D4A-8A6F-8A0748B7383C}" type="presParOf" srcId="{BC80C135-C9CC-42CA-A5F9-B704E39A062E}" destId="{6A544862-49F5-4E5B-A2D4-07875439B99A}" srcOrd="0" destOrd="0" presId="urn:microsoft.com/office/officeart/2005/8/layout/list1"/>
    <dgm:cxn modelId="{1C009501-AEC5-427A-A1E0-32AFD06D77B8}" type="presParOf" srcId="{BC80C135-C9CC-42CA-A5F9-B704E39A062E}" destId="{A4F5852C-D993-4434-A1DB-703ABA5AE22A}" srcOrd="1" destOrd="0" presId="urn:microsoft.com/office/officeart/2005/8/layout/list1"/>
    <dgm:cxn modelId="{00B0C89E-707E-4E13-9B54-9E9338B82DE5}" type="presParOf" srcId="{389C019E-CD05-4B8D-B391-7F5309A59E03}" destId="{2AE48C54-6627-4A84-85DE-0EEAD18EED8C}" srcOrd="1" destOrd="0" presId="urn:microsoft.com/office/officeart/2005/8/layout/list1"/>
    <dgm:cxn modelId="{F7DC200C-5000-45D8-A69C-03D4C3BCC3A8}" type="presParOf" srcId="{389C019E-CD05-4B8D-B391-7F5309A59E03}" destId="{BB2DC9C9-30A1-47BE-A26D-8BC7F9E193AA}" srcOrd="2" destOrd="0" presId="urn:microsoft.com/office/officeart/2005/8/layout/list1"/>
    <dgm:cxn modelId="{D10A0A70-5CCD-4AE5-930F-A3117A3FBC02}" type="presParOf" srcId="{389C019E-CD05-4B8D-B391-7F5309A59E03}" destId="{13F0C3AD-7650-4561-869D-4560C94F4FEB}" srcOrd="3" destOrd="0" presId="urn:microsoft.com/office/officeart/2005/8/layout/list1"/>
    <dgm:cxn modelId="{FD8468FF-2E3F-414A-A230-F829EB781E9D}" type="presParOf" srcId="{389C019E-CD05-4B8D-B391-7F5309A59E03}" destId="{45F32CB6-37EB-4804-A03B-234F134D4D99}" srcOrd="4" destOrd="0" presId="urn:microsoft.com/office/officeart/2005/8/layout/list1"/>
    <dgm:cxn modelId="{67144B9D-1327-4C43-BE24-DC463F9838EF}" type="presParOf" srcId="{45F32CB6-37EB-4804-A03B-234F134D4D99}" destId="{AB108525-0C74-4DED-941D-48B48E630075}" srcOrd="0" destOrd="0" presId="urn:microsoft.com/office/officeart/2005/8/layout/list1"/>
    <dgm:cxn modelId="{D2AA7FCE-B79B-4BD5-A4B5-B8F7CB7AD068}" type="presParOf" srcId="{45F32CB6-37EB-4804-A03B-234F134D4D99}" destId="{750A8B25-E4EF-4B4C-A3B9-C9EC6D785C9D}" srcOrd="1" destOrd="0" presId="urn:microsoft.com/office/officeart/2005/8/layout/list1"/>
    <dgm:cxn modelId="{C589548F-B83C-47A7-B342-4C3547A1D6AC}" type="presParOf" srcId="{389C019E-CD05-4B8D-B391-7F5309A59E03}" destId="{57A06796-C5F1-4197-BA82-9E880BF1C0D8}" srcOrd="5" destOrd="0" presId="urn:microsoft.com/office/officeart/2005/8/layout/list1"/>
    <dgm:cxn modelId="{0E664761-4D5D-4E03-87E3-F3274BFB01FB}" type="presParOf" srcId="{389C019E-CD05-4B8D-B391-7F5309A59E03}" destId="{1B91255C-237A-43C1-83B6-568C0A14869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B474C70-5AC2-4E2F-950F-D0DD2FD7195A}" type="doc">
      <dgm:prSet loTypeId="urn:microsoft.com/office/officeart/2005/8/layout/list1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zh-TW" altLang="en-US"/>
        </a:p>
      </dgm:t>
    </dgm:pt>
    <dgm:pt modelId="{4A281F64-6E89-4938-948B-354EC095C3A8}">
      <dgm:prSet phldrT="[文字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親師溝通： </a:t>
          </a:r>
          <a:endParaRPr lang="zh-TW" alt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DE347EE-465A-494F-B579-2147C4607351}" type="parTrans" cxnId="{2E6148D9-F55F-4781-A223-2D16EADA3239}">
      <dgm:prSet/>
      <dgm:spPr/>
      <dgm:t>
        <a:bodyPr/>
        <a:lstStyle/>
        <a:p>
          <a:endParaRPr lang="zh-TW" altLang="en-US"/>
        </a:p>
      </dgm:t>
    </dgm:pt>
    <dgm:pt modelId="{2D1777A8-6FC8-46A9-82CE-DEBD9754F02A}" type="sibTrans" cxnId="{2E6148D9-F55F-4781-A223-2D16EADA3239}">
      <dgm:prSet/>
      <dgm:spPr/>
      <dgm:t>
        <a:bodyPr/>
        <a:lstStyle/>
        <a:p>
          <a:endParaRPr lang="zh-TW" altLang="en-US"/>
        </a:p>
      </dgm:t>
    </dgm:pt>
    <dgm:pt modelId="{F04602F7-55DD-4045-A95C-D462B0114E1F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說明：</a:t>
          </a:r>
          <a:r>
            <a:rPr lang="zh-TW" altLang="en-US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透過家長座談，讓家長理解學習扶助與學力提升的重要性，避免誤解為「貼標籤」。</a:t>
          </a:r>
          <a:endParaRPr lang="zh-TW" altLang="en-US" sz="2000" b="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4833577-E7FD-4EDE-919F-AC5A097D1064}" type="parTrans" cxnId="{A8C7DD89-6FAE-40BE-8FC9-2E07D1B3DFD8}">
      <dgm:prSet/>
      <dgm:spPr/>
      <dgm:t>
        <a:bodyPr/>
        <a:lstStyle/>
        <a:p>
          <a:endParaRPr lang="zh-TW" altLang="en-US"/>
        </a:p>
      </dgm:t>
    </dgm:pt>
    <dgm:pt modelId="{F7A6E6C4-AF45-42A2-ACE1-64AC98D2004D}" type="sibTrans" cxnId="{A8C7DD89-6FAE-40BE-8FC9-2E07D1B3DFD8}">
      <dgm:prSet/>
      <dgm:spPr/>
      <dgm:t>
        <a:bodyPr/>
        <a:lstStyle/>
        <a:p>
          <a:endParaRPr lang="zh-TW" altLang="en-US"/>
        </a:p>
      </dgm:t>
    </dgm:pt>
    <dgm:pt modelId="{FE2BD6F1-6ED2-44ED-A913-FB48C1645DF9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案例：</a:t>
          </a:r>
          <a:r>
            <a:rPr lang="zh-TW" altLang="en-US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學校寄發扶助成果簡報給家長，展示學生進步曲線，提升支持度。</a:t>
          </a:r>
          <a:endParaRPr lang="zh-TW" altLang="en-US" sz="2000" b="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D42D6BA-7104-4F81-BBD4-59268E2E3EA9}" type="parTrans" cxnId="{18B59E0A-8D4D-4C62-82CA-211DEBF8E04D}">
      <dgm:prSet/>
      <dgm:spPr/>
      <dgm:t>
        <a:bodyPr/>
        <a:lstStyle/>
        <a:p>
          <a:endParaRPr lang="zh-TW" altLang="en-US"/>
        </a:p>
      </dgm:t>
    </dgm:pt>
    <dgm:pt modelId="{D19ED47F-2D84-405F-973C-EB11679DB347}" type="sibTrans" cxnId="{18B59E0A-8D4D-4C62-82CA-211DEBF8E04D}">
      <dgm:prSet/>
      <dgm:spPr/>
      <dgm:t>
        <a:bodyPr/>
        <a:lstStyle/>
        <a:p>
          <a:endParaRPr lang="zh-TW" altLang="en-US"/>
        </a:p>
      </dgm:t>
    </dgm:pt>
    <dgm:pt modelId="{389C019E-CD05-4B8D-B391-7F5309A59E03}" type="pres">
      <dgm:prSet presAssocID="{9B474C70-5AC2-4E2F-950F-D0DD2FD7195A}" presName="linear" presStyleCnt="0">
        <dgm:presLayoutVars>
          <dgm:dir/>
          <dgm:animLvl val="lvl"/>
          <dgm:resizeHandles val="exact"/>
        </dgm:presLayoutVars>
      </dgm:prSet>
      <dgm:spPr/>
    </dgm:pt>
    <dgm:pt modelId="{BC80C135-C9CC-42CA-A5F9-B704E39A062E}" type="pres">
      <dgm:prSet presAssocID="{4A281F64-6E89-4938-948B-354EC095C3A8}" presName="parentLin" presStyleCnt="0"/>
      <dgm:spPr/>
    </dgm:pt>
    <dgm:pt modelId="{6A544862-49F5-4E5B-A2D4-07875439B99A}" type="pres">
      <dgm:prSet presAssocID="{4A281F64-6E89-4938-948B-354EC095C3A8}" presName="parentLeftMargin" presStyleLbl="node1" presStyleIdx="0" presStyleCnt="1"/>
      <dgm:spPr/>
    </dgm:pt>
    <dgm:pt modelId="{A4F5852C-D993-4434-A1DB-703ABA5AE22A}" type="pres">
      <dgm:prSet presAssocID="{4A281F64-6E89-4938-948B-354EC095C3A8}" presName="parentText" presStyleLbl="node1" presStyleIdx="0" presStyleCnt="1" custScaleY="57041" custLinFactNeighborY="-2182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E48C54-6627-4A84-85DE-0EEAD18EED8C}" type="pres">
      <dgm:prSet presAssocID="{4A281F64-6E89-4938-948B-354EC095C3A8}" presName="negativeSpace" presStyleCnt="0"/>
      <dgm:spPr/>
    </dgm:pt>
    <dgm:pt modelId="{BB2DC9C9-30A1-47BE-A26D-8BC7F9E193AA}" type="pres">
      <dgm:prSet presAssocID="{4A281F64-6E89-4938-948B-354EC095C3A8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DECC9FC-9BF2-4CC6-B434-A17027F1BD09}" type="presOf" srcId="{4A281F64-6E89-4938-948B-354EC095C3A8}" destId="{A4F5852C-D993-4434-A1DB-703ABA5AE22A}" srcOrd="1" destOrd="0" presId="urn:microsoft.com/office/officeart/2005/8/layout/list1"/>
    <dgm:cxn modelId="{6274EDDB-24AA-48EB-A93E-90294EFBDE9F}" type="presOf" srcId="{F04602F7-55DD-4045-A95C-D462B0114E1F}" destId="{BB2DC9C9-30A1-47BE-A26D-8BC7F9E193AA}" srcOrd="0" destOrd="0" presId="urn:microsoft.com/office/officeart/2005/8/layout/list1"/>
    <dgm:cxn modelId="{A8C7DD89-6FAE-40BE-8FC9-2E07D1B3DFD8}" srcId="{4A281F64-6E89-4938-948B-354EC095C3A8}" destId="{F04602F7-55DD-4045-A95C-D462B0114E1F}" srcOrd="0" destOrd="0" parTransId="{B4833577-E7FD-4EDE-919F-AC5A097D1064}" sibTransId="{F7A6E6C4-AF45-42A2-ACE1-64AC98D2004D}"/>
    <dgm:cxn modelId="{2E6148D9-F55F-4781-A223-2D16EADA3239}" srcId="{9B474C70-5AC2-4E2F-950F-D0DD2FD7195A}" destId="{4A281F64-6E89-4938-948B-354EC095C3A8}" srcOrd="0" destOrd="0" parTransId="{BDE347EE-465A-494F-B579-2147C4607351}" sibTransId="{2D1777A8-6FC8-46A9-82CE-DEBD9754F02A}"/>
    <dgm:cxn modelId="{DF9581F4-2303-46D5-A279-7357AC901ABA}" type="presOf" srcId="{9B474C70-5AC2-4E2F-950F-D0DD2FD7195A}" destId="{389C019E-CD05-4B8D-B391-7F5309A59E03}" srcOrd="0" destOrd="0" presId="urn:microsoft.com/office/officeart/2005/8/layout/list1"/>
    <dgm:cxn modelId="{06693EF8-E3B6-42D7-BEEA-1B0C504059CB}" type="presOf" srcId="{4A281F64-6E89-4938-948B-354EC095C3A8}" destId="{6A544862-49F5-4E5B-A2D4-07875439B99A}" srcOrd="0" destOrd="0" presId="urn:microsoft.com/office/officeart/2005/8/layout/list1"/>
    <dgm:cxn modelId="{18B59E0A-8D4D-4C62-82CA-211DEBF8E04D}" srcId="{4A281F64-6E89-4938-948B-354EC095C3A8}" destId="{FE2BD6F1-6ED2-44ED-A913-FB48C1645DF9}" srcOrd="1" destOrd="0" parTransId="{9D42D6BA-7104-4F81-BBD4-59268E2E3EA9}" sibTransId="{D19ED47F-2D84-405F-973C-EB11679DB347}"/>
    <dgm:cxn modelId="{6B5168B4-B4F0-40CD-B277-A071DD2A16CE}" type="presOf" srcId="{FE2BD6F1-6ED2-44ED-A913-FB48C1645DF9}" destId="{BB2DC9C9-30A1-47BE-A26D-8BC7F9E193AA}" srcOrd="0" destOrd="1" presId="urn:microsoft.com/office/officeart/2005/8/layout/list1"/>
    <dgm:cxn modelId="{A69C6328-4F64-40B9-BDBA-E530D6A98791}" type="presParOf" srcId="{389C019E-CD05-4B8D-B391-7F5309A59E03}" destId="{BC80C135-C9CC-42CA-A5F9-B704E39A062E}" srcOrd="0" destOrd="0" presId="urn:microsoft.com/office/officeart/2005/8/layout/list1"/>
    <dgm:cxn modelId="{F3672129-E86B-4473-BE15-A04FAB0C8AB0}" type="presParOf" srcId="{BC80C135-C9CC-42CA-A5F9-B704E39A062E}" destId="{6A544862-49F5-4E5B-A2D4-07875439B99A}" srcOrd="0" destOrd="0" presId="urn:microsoft.com/office/officeart/2005/8/layout/list1"/>
    <dgm:cxn modelId="{18B21C6A-BC63-4DDC-AE91-03BAC53D8E39}" type="presParOf" srcId="{BC80C135-C9CC-42CA-A5F9-B704E39A062E}" destId="{A4F5852C-D993-4434-A1DB-703ABA5AE22A}" srcOrd="1" destOrd="0" presId="urn:microsoft.com/office/officeart/2005/8/layout/list1"/>
    <dgm:cxn modelId="{86CD6D6E-DF59-4DBA-8C09-5F3865E6F1D7}" type="presParOf" srcId="{389C019E-CD05-4B8D-B391-7F5309A59E03}" destId="{2AE48C54-6627-4A84-85DE-0EEAD18EED8C}" srcOrd="1" destOrd="0" presId="urn:microsoft.com/office/officeart/2005/8/layout/list1"/>
    <dgm:cxn modelId="{04FD9139-3AED-4825-8A5D-52BA8205A3EF}" type="presParOf" srcId="{389C019E-CD05-4B8D-B391-7F5309A59E03}" destId="{BB2DC9C9-30A1-47BE-A26D-8BC7F9E193A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0840FF0-DC5F-4EC2-80EC-AF5C4B8E96BD}" type="doc">
      <dgm:prSet loTypeId="urn:microsoft.com/office/officeart/2005/8/layout/hierarchy4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DECFB1FD-ED13-4335-91A3-BDEEA7C71DA8}">
      <dgm:prSet phldrT="[文字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環境與文化建構 </a:t>
          </a:r>
          <a:endParaRPr lang="zh-TW" altLang="en-US" sz="5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90F6E853-0EEA-4781-BB52-4E6B3860CB03}" type="parTrans" cxnId="{1580824C-902E-4D89-A405-3D49E50D448F}">
      <dgm:prSet/>
      <dgm:spPr/>
      <dgm:t>
        <a:bodyPr/>
        <a:lstStyle/>
        <a:p>
          <a:endParaRPr lang="zh-TW" altLang="en-US"/>
        </a:p>
      </dgm:t>
    </dgm:pt>
    <dgm:pt modelId="{5D40F619-86F1-42E3-BC40-DE6C59881AC0}" type="sibTrans" cxnId="{1580824C-902E-4D89-A405-3D49E50D448F}">
      <dgm:prSet/>
      <dgm:spPr/>
      <dgm:t>
        <a:bodyPr/>
        <a:lstStyle/>
        <a:p>
          <a:endParaRPr lang="zh-TW" altLang="en-US"/>
        </a:p>
      </dgm:t>
    </dgm:pt>
    <dgm:pt modelId="{F7C3ACC3-83FF-4E37-BE82-A43F18D5B266}">
      <dgm:prSet phldrT="[文字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正向氛圍 </a:t>
          </a:r>
          <a:endParaRPr lang="zh-TW" altLang="en-US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839C86C1-CE68-4C6C-B660-B98C92CF46F9}" type="parTrans" cxnId="{5DC05B19-2BA9-400B-9BF1-B2FF169F122A}">
      <dgm:prSet/>
      <dgm:spPr/>
      <dgm:t>
        <a:bodyPr/>
        <a:lstStyle/>
        <a:p>
          <a:endParaRPr lang="zh-TW" altLang="en-US"/>
        </a:p>
      </dgm:t>
    </dgm:pt>
    <dgm:pt modelId="{46E48EC9-9738-48B2-81E1-D85211FD490C}" type="sibTrans" cxnId="{5DC05B19-2BA9-400B-9BF1-B2FF169F122A}">
      <dgm:prSet/>
      <dgm:spPr/>
      <dgm:t>
        <a:bodyPr/>
        <a:lstStyle/>
        <a:p>
          <a:endParaRPr lang="zh-TW" altLang="en-US"/>
        </a:p>
      </dgm:t>
    </dgm:pt>
    <dgm:pt modelId="{565F388B-A422-4DB9-B817-ECA302EE4390}">
      <dgm:prSet phldrT="[文字]" custT="1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多元管道 </a:t>
          </a:r>
          <a:endParaRPr lang="zh-TW" altLang="en-US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07D8AC49-DC7D-490B-8538-172506EB96F5}" type="parTrans" cxnId="{65883EC9-561A-461B-B207-0C6439B1590A}">
      <dgm:prSet/>
      <dgm:spPr/>
      <dgm:t>
        <a:bodyPr/>
        <a:lstStyle/>
        <a:p>
          <a:endParaRPr lang="zh-TW" altLang="en-US"/>
        </a:p>
      </dgm:t>
    </dgm:pt>
    <dgm:pt modelId="{B6440B68-7564-4949-AA9E-82B194D4528A}" type="sibTrans" cxnId="{65883EC9-561A-461B-B207-0C6439B1590A}">
      <dgm:prSet/>
      <dgm:spPr/>
      <dgm:t>
        <a:bodyPr/>
        <a:lstStyle/>
        <a:p>
          <a:endParaRPr lang="zh-TW" altLang="en-US"/>
        </a:p>
      </dgm:t>
    </dgm:pt>
    <dgm:pt modelId="{D6E2FB67-96D1-4BB3-B791-F812D6A4EBEC}">
      <dgm:prSet phldrT="[文字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激勵措施 </a:t>
          </a:r>
          <a:endParaRPr lang="zh-TW" altLang="en-US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A0493BF-0F1F-4D29-83B4-4D7E0F1ACB47}" type="parTrans" cxnId="{B08856CA-435C-4EBD-BBDE-578230BF5618}">
      <dgm:prSet/>
      <dgm:spPr/>
      <dgm:t>
        <a:bodyPr/>
        <a:lstStyle/>
        <a:p>
          <a:endParaRPr lang="zh-TW" altLang="en-US"/>
        </a:p>
      </dgm:t>
    </dgm:pt>
    <dgm:pt modelId="{CE64322C-1621-4963-B240-0614F2A86786}" type="sibTrans" cxnId="{B08856CA-435C-4EBD-BBDE-578230BF5618}">
      <dgm:prSet/>
      <dgm:spPr/>
      <dgm:t>
        <a:bodyPr/>
        <a:lstStyle/>
        <a:p>
          <a:endParaRPr lang="zh-TW" altLang="en-US"/>
        </a:p>
      </dgm:t>
    </dgm:pt>
    <dgm:pt modelId="{C42F94B8-FAA9-4C45-A4B8-6EFE70B8D6A3}" type="pres">
      <dgm:prSet presAssocID="{40840FF0-DC5F-4EC2-80EC-AF5C4B8E96B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ADFB768-D362-4785-842F-603E1F533C4A}" type="pres">
      <dgm:prSet presAssocID="{DECFB1FD-ED13-4335-91A3-BDEEA7C71DA8}" presName="vertOne" presStyleCnt="0"/>
      <dgm:spPr/>
    </dgm:pt>
    <dgm:pt modelId="{94647E1F-D44E-4E7C-9CD6-A50B9BFF9368}" type="pres">
      <dgm:prSet presAssocID="{DECFB1FD-ED13-4335-91A3-BDEEA7C71DA8}" presName="txOne" presStyleLbl="node0" presStyleIdx="0" presStyleCnt="1" custScaleY="6566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DFC5DB7-985A-4EBF-98E8-3AD9EF4E2529}" type="pres">
      <dgm:prSet presAssocID="{DECFB1FD-ED13-4335-91A3-BDEEA7C71DA8}" presName="parTransOne" presStyleCnt="0"/>
      <dgm:spPr/>
    </dgm:pt>
    <dgm:pt modelId="{42545CE7-53F2-4834-8A5A-F02B60AF200C}" type="pres">
      <dgm:prSet presAssocID="{DECFB1FD-ED13-4335-91A3-BDEEA7C71DA8}" presName="horzOne" presStyleCnt="0"/>
      <dgm:spPr/>
    </dgm:pt>
    <dgm:pt modelId="{A788C016-60C5-4FD0-8117-4A29A8192C9A}" type="pres">
      <dgm:prSet presAssocID="{F7C3ACC3-83FF-4E37-BE82-A43F18D5B266}" presName="vertTwo" presStyleCnt="0"/>
      <dgm:spPr/>
    </dgm:pt>
    <dgm:pt modelId="{99EB6B08-8FAB-419D-A239-A8AC05B09C3B}" type="pres">
      <dgm:prSet presAssocID="{F7C3ACC3-83FF-4E37-BE82-A43F18D5B266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8769921-470B-49A7-9A9E-00DA09D711B3}" type="pres">
      <dgm:prSet presAssocID="{F7C3ACC3-83FF-4E37-BE82-A43F18D5B266}" presName="horzTwo" presStyleCnt="0"/>
      <dgm:spPr/>
    </dgm:pt>
    <dgm:pt modelId="{2EF3FCAB-BDF9-45EE-86C0-1D31011713EC}" type="pres">
      <dgm:prSet presAssocID="{46E48EC9-9738-48B2-81E1-D85211FD490C}" presName="sibSpaceTwo" presStyleCnt="0"/>
      <dgm:spPr/>
    </dgm:pt>
    <dgm:pt modelId="{38BA6C3D-97E4-46C9-A1F4-4CBB62245A6A}" type="pres">
      <dgm:prSet presAssocID="{565F388B-A422-4DB9-B817-ECA302EE4390}" presName="vertTwo" presStyleCnt="0"/>
      <dgm:spPr/>
    </dgm:pt>
    <dgm:pt modelId="{C6B1E2B9-D3F4-4AA6-9DA1-D3B76CE69CFA}" type="pres">
      <dgm:prSet presAssocID="{565F388B-A422-4DB9-B817-ECA302EE4390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11D78C0-D8B6-4501-B646-5F3531046310}" type="pres">
      <dgm:prSet presAssocID="{565F388B-A422-4DB9-B817-ECA302EE4390}" presName="horzTwo" presStyleCnt="0"/>
      <dgm:spPr/>
    </dgm:pt>
    <dgm:pt modelId="{7D3275EB-808D-42CC-90EE-CEB0BA979785}" type="pres">
      <dgm:prSet presAssocID="{B6440B68-7564-4949-AA9E-82B194D4528A}" presName="sibSpaceTwo" presStyleCnt="0"/>
      <dgm:spPr/>
    </dgm:pt>
    <dgm:pt modelId="{FD4F0257-F5A6-4B9A-AC1F-A5AC83643D5D}" type="pres">
      <dgm:prSet presAssocID="{D6E2FB67-96D1-4BB3-B791-F812D6A4EBEC}" presName="vertTwo" presStyleCnt="0"/>
      <dgm:spPr/>
    </dgm:pt>
    <dgm:pt modelId="{51288866-AAF2-4F37-A1F7-8B068C732098}" type="pres">
      <dgm:prSet presAssocID="{D6E2FB67-96D1-4BB3-B791-F812D6A4EBEC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58F3F64-D633-4A4E-BF95-2B154043CF27}" type="pres">
      <dgm:prSet presAssocID="{D6E2FB67-96D1-4BB3-B791-F812D6A4EBEC}" presName="horzTwo" presStyleCnt="0"/>
      <dgm:spPr/>
    </dgm:pt>
  </dgm:ptLst>
  <dgm:cxnLst>
    <dgm:cxn modelId="{EB5621E4-F62B-4DE4-872E-FF56DCD66485}" type="presOf" srcId="{F7C3ACC3-83FF-4E37-BE82-A43F18D5B266}" destId="{99EB6B08-8FAB-419D-A239-A8AC05B09C3B}" srcOrd="0" destOrd="0" presId="urn:microsoft.com/office/officeart/2005/8/layout/hierarchy4"/>
    <dgm:cxn modelId="{89D52D81-C5C6-48E3-89FA-3E421E48BFBC}" type="presOf" srcId="{DECFB1FD-ED13-4335-91A3-BDEEA7C71DA8}" destId="{94647E1F-D44E-4E7C-9CD6-A50B9BFF9368}" srcOrd="0" destOrd="0" presId="urn:microsoft.com/office/officeart/2005/8/layout/hierarchy4"/>
    <dgm:cxn modelId="{B08856CA-435C-4EBD-BBDE-578230BF5618}" srcId="{DECFB1FD-ED13-4335-91A3-BDEEA7C71DA8}" destId="{D6E2FB67-96D1-4BB3-B791-F812D6A4EBEC}" srcOrd="2" destOrd="0" parTransId="{BA0493BF-0F1F-4D29-83B4-4D7E0F1ACB47}" sibTransId="{CE64322C-1621-4963-B240-0614F2A86786}"/>
    <dgm:cxn modelId="{65883EC9-561A-461B-B207-0C6439B1590A}" srcId="{DECFB1FD-ED13-4335-91A3-BDEEA7C71DA8}" destId="{565F388B-A422-4DB9-B817-ECA302EE4390}" srcOrd="1" destOrd="0" parTransId="{07D8AC49-DC7D-490B-8538-172506EB96F5}" sibTransId="{B6440B68-7564-4949-AA9E-82B194D4528A}"/>
    <dgm:cxn modelId="{1580824C-902E-4D89-A405-3D49E50D448F}" srcId="{40840FF0-DC5F-4EC2-80EC-AF5C4B8E96BD}" destId="{DECFB1FD-ED13-4335-91A3-BDEEA7C71DA8}" srcOrd="0" destOrd="0" parTransId="{90F6E853-0EEA-4781-BB52-4E6B3860CB03}" sibTransId="{5D40F619-86F1-42E3-BC40-DE6C59881AC0}"/>
    <dgm:cxn modelId="{8DD71986-1772-412A-9A83-F25B62BBBB00}" type="presOf" srcId="{D6E2FB67-96D1-4BB3-B791-F812D6A4EBEC}" destId="{51288866-AAF2-4F37-A1F7-8B068C732098}" srcOrd="0" destOrd="0" presId="urn:microsoft.com/office/officeart/2005/8/layout/hierarchy4"/>
    <dgm:cxn modelId="{5DC05B19-2BA9-400B-9BF1-B2FF169F122A}" srcId="{DECFB1FD-ED13-4335-91A3-BDEEA7C71DA8}" destId="{F7C3ACC3-83FF-4E37-BE82-A43F18D5B266}" srcOrd="0" destOrd="0" parTransId="{839C86C1-CE68-4C6C-B660-B98C92CF46F9}" sibTransId="{46E48EC9-9738-48B2-81E1-D85211FD490C}"/>
    <dgm:cxn modelId="{D5180E81-3D05-48EA-A89D-AE8756A80C0C}" type="presOf" srcId="{40840FF0-DC5F-4EC2-80EC-AF5C4B8E96BD}" destId="{C42F94B8-FAA9-4C45-A4B8-6EFE70B8D6A3}" srcOrd="0" destOrd="0" presId="urn:microsoft.com/office/officeart/2005/8/layout/hierarchy4"/>
    <dgm:cxn modelId="{F55A1F1B-10BC-4C0E-A562-D57FBA6799C9}" type="presOf" srcId="{565F388B-A422-4DB9-B817-ECA302EE4390}" destId="{C6B1E2B9-D3F4-4AA6-9DA1-D3B76CE69CFA}" srcOrd="0" destOrd="0" presId="urn:microsoft.com/office/officeart/2005/8/layout/hierarchy4"/>
    <dgm:cxn modelId="{A844A412-A56C-4278-928A-B609EF7234FE}" type="presParOf" srcId="{C42F94B8-FAA9-4C45-A4B8-6EFE70B8D6A3}" destId="{1ADFB768-D362-4785-842F-603E1F533C4A}" srcOrd="0" destOrd="0" presId="urn:microsoft.com/office/officeart/2005/8/layout/hierarchy4"/>
    <dgm:cxn modelId="{A5EC467E-C42E-4CA4-AE3D-83DCE1DE520D}" type="presParOf" srcId="{1ADFB768-D362-4785-842F-603E1F533C4A}" destId="{94647E1F-D44E-4E7C-9CD6-A50B9BFF9368}" srcOrd="0" destOrd="0" presId="urn:microsoft.com/office/officeart/2005/8/layout/hierarchy4"/>
    <dgm:cxn modelId="{685FE401-D8F8-41F5-8FB4-C0C342D0A82D}" type="presParOf" srcId="{1ADFB768-D362-4785-842F-603E1F533C4A}" destId="{EDFC5DB7-985A-4EBF-98E8-3AD9EF4E2529}" srcOrd="1" destOrd="0" presId="urn:microsoft.com/office/officeart/2005/8/layout/hierarchy4"/>
    <dgm:cxn modelId="{4D0EC569-8864-4F07-AA07-8069C14BEC80}" type="presParOf" srcId="{1ADFB768-D362-4785-842F-603E1F533C4A}" destId="{42545CE7-53F2-4834-8A5A-F02B60AF200C}" srcOrd="2" destOrd="0" presId="urn:microsoft.com/office/officeart/2005/8/layout/hierarchy4"/>
    <dgm:cxn modelId="{807DFCB6-0970-4B57-BFE8-E5AA80E71D49}" type="presParOf" srcId="{42545CE7-53F2-4834-8A5A-F02B60AF200C}" destId="{A788C016-60C5-4FD0-8117-4A29A8192C9A}" srcOrd="0" destOrd="0" presId="urn:microsoft.com/office/officeart/2005/8/layout/hierarchy4"/>
    <dgm:cxn modelId="{1B46ADA8-8078-486B-AE9C-78A00F53BCF7}" type="presParOf" srcId="{A788C016-60C5-4FD0-8117-4A29A8192C9A}" destId="{99EB6B08-8FAB-419D-A239-A8AC05B09C3B}" srcOrd="0" destOrd="0" presId="urn:microsoft.com/office/officeart/2005/8/layout/hierarchy4"/>
    <dgm:cxn modelId="{F23A9A54-6CB3-459A-883D-4428C285D67D}" type="presParOf" srcId="{A788C016-60C5-4FD0-8117-4A29A8192C9A}" destId="{C8769921-470B-49A7-9A9E-00DA09D711B3}" srcOrd="1" destOrd="0" presId="urn:microsoft.com/office/officeart/2005/8/layout/hierarchy4"/>
    <dgm:cxn modelId="{8A49C92C-7620-4959-82B3-837FC7AFA814}" type="presParOf" srcId="{42545CE7-53F2-4834-8A5A-F02B60AF200C}" destId="{2EF3FCAB-BDF9-45EE-86C0-1D31011713EC}" srcOrd="1" destOrd="0" presId="urn:microsoft.com/office/officeart/2005/8/layout/hierarchy4"/>
    <dgm:cxn modelId="{E0188303-B6A4-428B-9954-AC1474D4B117}" type="presParOf" srcId="{42545CE7-53F2-4834-8A5A-F02B60AF200C}" destId="{38BA6C3D-97E4-46C9-A1F4-4CBB62245A6A}" srcOrd="2" destOrd="0" presId="urn:microsoft.com/office/officeart/2005/8/layout/hierarchy4"/>
    <dgm:cxn modelId="{12D8B4B8-2908-4489-82D3-5A1D7F8AE7E7}" type="presParOf" srcId="{38BA6C3D-97E4-46C9-A1F4-4CBB62245A6A}" destId="{C6B1E2B9-D3F4-4AA6-9DA1-D3B76CE69CFA}" srcOrd="0" destOrd="0" presId="urn:microsoft.com/office/officeart/2005/8/layout/hierarchy4"/>
    <dgm:cxn modelId="{B8435E59-0516-492F-965B-4FECEB0479A3}" type="presParOf" srcId="{38BA6C3D-97E4-46C9-A1F4-4CBB62245A6A}" destId="{D11D78C0-D8B6-4501-B646-5F3531046310}" srcOrd="1" destOrd="0" presId="urn:microsoft.com/office/officeart/2005/8/layout/hierarchy4"/>
    <dgm:cxn modelId="{68AA2355-E2C6-4AA7-B2C7-05D07E9AC676}" type="presParOf" srcId="{42545CE7-53F2-4834-8A5A-F02B60AF200C}" destId="{7D3275EB-808D-42CC-90EE-CEB0BA979785}" srcOrd="3" destOrd="0" presId="urn:microsoft.com/office/officeart/2005/8/layout/hierarchy4"/>
    <dgm:cxn modelId="{69077CEB-2E89-4752-B8DA-EC59FB4E81A5}" type="presParOf" srcId="{42545CE7-53F2-4834-8A5A-F02B60AF200C}" destId="{FD4F0257-F5A6-4B9A-AC1F-A5AC83643D5D}" srcOrd="4" destOrd="0" presId="urn:microsoft.com/office/officeart/2005/8/layout/hierarchy4"/>
    <dgm:cxn modelId="{1BBC0BEC-CA09-468A-9F23-59F6E00800C8}" type="presParOf" srcId="{FD4F0257-F5A6-4B9A-AC1F-A5AC83643D5D}" destId="{51288866-AAF2-4F37-A1F7-8B068C732098}" srcOrd="0" destOrd="0" presId="urn:microsoft.com/office/officeart/2005/8/layout/hierarchy4"/>
    <dgm:cxn modelId="{5D883C95-9DCB-4630-A396-DC0ED23D40CE}" type="presParOf" srcId="{FD4F0257-F5A6-4B9A-AC1F-A5AC83643D5D}" destId="{658F3F64-D633-4A4E-BF95-2B154043CF2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B474C70-5AC2-4E2F-950F-D0DD2FD7195A}" type="doc">
      <dgm:prSet loTypeId="urn:microsoft.com/office/officeart/2005/8/layout/list1" loCatId="list" qsTypeId="urn:microsoft.com/office/officeart/2005/8/quickstyle/simple4" qsCatId="simple" csTypeId="urn:microsoft.com/office/officeart/2005/8/colors/accent5_3" csCatId="accent5" phldr="1"/>
      <dgm:spPr/>
      <dgm:t>
        <a:bodyPr/>
        <a:lstStyle/>
        <a:p>
          <a:endParaRPr lang="zh-TW" altLang="en-US"/>
        </a:p>
      </dgm:t>
    </dgm:pt>
    <dgm:pt modelId="{4A281F64-6E89-4938-948B-354EC095C3A8}">
      <dgm:prSet phldrT="[文字]" custT="1"/>
      <dgm:spPr/>
      <dgm:t>
        <a:bodyPr/>
        <a:lstStyle/>
        <a:p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正向氛圍</a:t>
          </a:r>
          <a:endParaRPr lang="zh-TW" alt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DE347EE-465A-494F-B579-2147C4607351}" type="parTrans" cxnId="{2E6148D9-F55F-4781-A223-2D16EADA3239}">
      <dgm:prSet/>
      <dgm:spPr/>
      <dgm:t>
        <a:bodyPr/>
        <a:lstStyle/>
        <a:p>
          <a:endParaRPr lang="zh-TW" altLang="en-US"/>
        </a:p>
      </dgm:t>
    </dgm:pt>
    <dgm:pt modelId="{2D1777A8-6FC8-46A9-82CE-DEBD9754F02A}" type="sibTrans" cxnId="{2E6148D9-F55F-4781-A223-2D16EADA3239}">
      <dgm:prSet/>
      <dgm:spPr/>
      <dgm:t>
        <a:bodyPr/>
        <a:lstStyle/>
        <a:p>
          <a:endParaRPr lang="zh-TW" altLang="en-US"/>
        </a:p>
      </dgm:t>
    </dgm:pt>
    <dgm:pt modelId="{F04602F7-55DD-4045-A95C-D462B0114E1F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說明：</a:t>
          </a:r>
          <a:r>
            <a:rPr lang="zh-TW" altLang="en-US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行政人員可協助布置學習角落。</a:t>
          </a:r>
          <a:endParaRPr lang="zh-TW" altLang="en-US" sz="2000" b="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4833577-E7FD-4EDE-919F-AC5A097D1064}" type="parTrans" cxnId="{A8C7DD89-6FAE-40BE-8FC9-2E07D1B3DFD8}">
      <dgm:prSet/>
      <dgm:spPr/>
      <dgm:t>
        <a:bodyPr/>
        <a:lstStyle/>
        <a:p>
          <a:endParaRPr lang="zh-TW" altLang="en-US"/>
        </a:p>
      </dgm:t>
    </dgm:pt>
    <dgm:pt modelId="{F7A6E6C4-AF45-42A2-ACE1-64AC98D2004D}" type="sibTrans" cxnId="{A8C7DD89-6FAE-40BE-8FC9-2E07D1B3DFD8}">
      <dgm:prSet/>
      <dgm:spPr/>
      <dgm:t>
        <a:bodyPr/>
        <a:lstStyle/>
        <a:p>
          <a:endParaRPr lang="zh-TW" altLang="en-US"/>
        </a:p>
      </dgm:t>
    </dgm:pt>
    <dgm:pt modelId="{48391D1E-39DD-46A4-91BA-1A77A7A39A93}">
      <dgm:prSet phldrT="[文字]" custT="1"/>
      <dgm:spPr/>
      <dgm:t>
        <a:bodyPr/>
        <a:lstStyle/>
        <a:p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多元管道</a:t>
          </a:r>
          <a:endParaRPr lang="zh-TW" alt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39A3B7B-59BD-484F-BEEA-B3E2AD20300B}" type="parTrans" cxnId="{E7D87C06-8084-4C5A-954C-33A80A4E78E8}">
      <dgm:prSet/>
      <dgm:spPr/>
      <dgm:t>
        <a:bodyPr/>
        <a:lstStyle/>
        <a:p>
          <a:endParaRPr lang="zh-TW" altLang="en-US"/>
        </a:p>
      </dgm:t>
    </dgm:pt>
    <dgm:pt modelId="{5BE3D343-D18E-4EC0-86E3-DCFFB4E5D813}" type="sibTrans" cxnId="{E7D87C06-8084-4C5A-954C-33A80A4E78E8}">
      <dgm:prSet/>
      <dgm:spPr/>
      <dgm:t>
        <a:bodyPr/>
        <a:lstStyle/>
        <a:p>
          <a:endParaRPr lang="zh-TW" altLang="en-US"/>
        </a:p>
      </dgm:t>
    </dgm:pt>
    <dgm:pt modelId="{D5C7CF59-B0D7-445E-81CD-886B373E0D62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說明：</a:t>
          </a:r>
          <a:r>
            <a:rPr lang="zh-TW" altLang="en-US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提供線上平台或課後社團，讓學生有不同的學習方式。</a:t>
          </a:r>
          <a:endParaRPr lang="zh-TW" altLang="en-US" sz="2000" b="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AF4B928-3936-464C-9D30-8A1417493055}" type="parTrans" cxnId="{E2277F2C-2400-46FB-946B-62E5754F3FF6}">
      <dgm:prSet/>
      <dgm:spPr/>
      <dgm:t>
        <a:bodyPr/>
        <a:lstStyle/>
        <a:p>
          <a:endParaRPr lang="zh-TW" altLang="en-US"/>
        </a:p>
      </dgm:t>
    </dgm:pt>
    <dgm:pt modelId="{27C2F84C-18A5-498E-9729-1629B427CE8A}" type="sibTrans" cxnId="{E2277F2C-2400-46FB-946B-62E5754F3FF6}">
      <dgm:prSet/>
      <dgm:spPr/>
      <dgm:t>
        <a:bodyPr/>
        <a:lstStyle/>
        <a:p>
          <a:endParaRPr lang="zh-TW" altLang="en-US"/>
        </a:p>
      </dgm:t>
    </dgm:pt>
    <dgm:pt modelId="{9E58968D-FF15-410A-916D-6A773C056B80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案例：</a:t>
          </a:r>
          <a:r>
            <a:rPr lang="zh-TW" altLang="en-US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導入「因材網」或「均一教育平台」，學生可在家自主練習。</a:t>
          </a:r>
          <a:endParaRPr lang="zh-TW" altLang="en-US" sz="2000" b="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38F14816-CB47-4A69-8B2C-77A72D1DC7D0}" type="parTrans" cxnId="{EB080E53-9E3E-4C85-8FC0-1D7356AD588F}">
      <dgm:prSet/>
      <dgm:spPr/>
      <dgm:t>
        <a:bodyPr/>
        <a:lstStyle/>
        <a:p>
          <a:endParaRPr lang="zh-TW" altLang="en-US"/>
        </a:p>
      </dgm:t>
    </dgm:pt>
    <dgm:pt modelId="{6A2F0DF3-AA40-42AC-99D1-64E0CA22D967}" type="sibTrans" cxnId="{EB080E53-9E3E-4C85-8FC0-1D7356AD588F}">
      <dgm:prSet/>
      <dgm:spPr/>
      <dgm:t>
        <a:bodyPr/>
        <a:lstStyle/>
        <a:p>
          <a:endParaRPr lang="zh-TW" altLang="en-US"/>
        </a:p>
      </dgm:t>
    </dgm:pt>
    <dgm:pt modelId="{95BB5A77-E7EB-4C8B-98F0-9EC12C6D70A3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案例：</a:t>
          </a:r>
          <a:r>
            <a:rPr lang="zh-TW" altLang="en-US" sz="2000" b="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在走廊設置「挑戰牆」，學生達成學習目標即可獲得獎勵。</a:t>
          </a:r>
          <a:endParaRPr lang="zh-TW" altLang="en-US" sz="2000" b="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5C39EF80-A7EE-47BE-96C7-B9B2437D7288}" type="parTrans" cxnId="{AC74A91B-BF9A-4111-B40D-5BC31BC971D8}">
      <dgm:prSet/>
      <dgm:spPr/>
    </dgm:pt>
    <dgm:pt modelId="{6511C416-FA2C-4895-9412-E369B98F533E}" type="sibTrans" cxnId="{AC74A91B-BF9A-4111-B40D-5BC31BC971D8}">
      <dgm:prSet/>
      <dgm:spPr/>
    </dgm:pt>
    <dgm:pt modelId="{389C019E-CD05-4B8D-B391-7F5309A59E03}" type="pres">
      <dgm:prSet presAssocID="{9B474C70-5AC2-4E2F-950F-D0DD2FD7195A}" presName="linear" presStyleCnt="0">
        <dgm:presLayoutVars>
          <dgm:dir/>
          <dgm:animLvl val="lvl"/>
          <dgm:resizeHandles val="exact"/>
        </dgm:presLayoutVars>
      </dgm:prSet>
      <dgm:spPr/>
    </dgm:pt>
    <dgm:pt modelId="{BC80C135-C9CC-42CA-A5F9-B704E39A062E}" type="pres">
      <dgm:prSet presAssocID="{4A281F64-6E89-4938-948B-354EC095C3A8}" presName="parentLin" presStyleCnt="0"/>
      <dgm:spPr/>
    </dgm:pt>
    <dgm:pt modelId="{6A544862-49F5-4E5B-A2D4-07875439B99A}" type="pres">
      <dgm:prSet presAssocID="{4A281F64-6E89-4938-948B-354EC095C3A8}" presName="parentLeftMargin" presStyleLbl="node1" presStyleIdx="0" presStyleCnt="2"/>
      <dgm:spPr/>
    </dgm:pt>
    <dgm:pt modelId="{A4F5852C-D993-4434-A1DB-703ABA5AE22A}" type="pres">
      <dgm:prSet presAssocID="{4A281F64-6E89-4938-948B-354EC095C3A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E48C54-6627-4A84-85DE-0EEAD18EED8C}" type="pres">
      <dgm:prSet presAssocID="{4A281F64-6E89-4938-948B-354EC095C3A8}" presName="negativeSpace" presStyleCnt="0"/>
      <dgm:spPr/>
    </dgm:pt>
    <dgm:pt modelId="{BB2DC9C9-30A1-47BE-A26D-8BC7F9E193AA}" type="pres">
      <dgm:prSet presAssocID="{4A281F64-6E89-4938-948B-354EC095C3A8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F0C3AD-7650-4561-869D-4560C94F4FEB}" type="pres">
      <dgm:prSet presAssocID="{2D1777A8-6FC8-46A9-82CE-DEBD9754F02A}" presName="spaceBetweenRectangles" presStyleCnt="0"/>
      <dgm:spPr/>
    </dgm:pt>
    <dgm:pt modelId="{45F32CB6-37EB-4804-A03B-234F134D4D99}" type="pres">
      <dgm:prSet presAssocID="{48391D1E-39DD-46A4-91BA-1A77A7A39A93}" presName="parentLin" presStyleCnt="0"/>
      <dgm:spPr/>
    </dgm:pt>
    <dgm:pt modelId="{AB108525-0C74-4DED-941D-48B48E630075}" type="pres">
      <dgm:prSet presAssocID="{48391D1E-39DD-46A4-91BA-1A77A7A39A93}" presName="parentLeftMargin" presStyleLbl="node1" presStyleIdx="0" presStyleCnt="2"/>
      <dgm:spPr/>
    </dgm:pt>
    <dgm:pt modelId="{750A8B25-E4EF-4B4C-A3B9-C9EC6D785C9D}" type="pres">
      <dgm:prSet presAssocID="{48391D1E-39DD-46A4-91BA-1A77A7A39A9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A06796-C5F1-4197-BA82-9E880BF1C0D8}" type="pres">
      <dgm:prSet presAssocID="{48391D1E-39DD-46A4-91BA-1A77A7A39A93}" presName="negativeSpace" presStyleCnt="0"/>
      <dgm:spPr/>
    </dgm:pt>
    <dgm:pt modelId="{1B91255C-237A-43C1-83B6-568C0A148692}" type="pres">
      <dgm:prSet presAssocID="{48391D1E-39DD-46A4-91BA-1A77A7A39A93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8C7DD89-6FAE-40BE-8FC9-2E07D1B3DFD8}" srcId="{4A281F64-6E89-4938-948B-354EC095C3A8}" destId="{F04602F7-55DD-4045-A95C-D462B0114E1F}" srcOrd="0" destOrd="0" parTransId="{B4833577-E7FD-4EDE-919F-AC5A097D1064}" sibTransId="{F7A6E6C4-AF45-42A2-ACE1-64AC98D2004D}"/>
    <dgm:cxn modelId="{47BDA76E-CC94-4781-BE77-10C4B012AB14}" type="presOf" srcId="{4A281F64-6E89-4938-948B-354EC095C3A8}" destId="{A4F5852C-D993-4434-A1DB-703ABA5AE22A}" srcOrd="1" destOrd="0" presId="urn:microsoft.com/office/officeart/2005/8/layout/list1"/>
    <dgm:cxn modelId="{2E6148D9-F55F-4781-A223-2D16EADA3239}" srcId="{9B474C70-5AC2-4E2F-950F-D0DD2FD7195A}" destId="{4A281F64-6E89-4938-948B-354EC095C3A8}" srcOrd="0" destOrd="0" parTransId="{BDE347EE-465A-494F-B579-2147C4607351}" sibTransId="{2D1777A8-6FC8-46A9-82CE-DEBD9754F02A}"/>
    <dgm:cxn modelId="{B4B18FD2-D836-4490-ACF2-475F4F019DB3}" type="presOf" srcId="{48391D1E-39DD-46A4-91BA-1A77A7A39A93}" destId="{AB108525-0C74-4DED-941D-48B48E630075}" srcOrd="0" destOrd="0" presId="urn:microsoft.com/office/officeart/2005/8/layout/list1"/>
    <dgm:cxn modelId="{D1AEC707-3926-4EA8-834B-3F4C06772080}" type="presOf" srcId="{9E58968D-FF15-410A-916D-6A773C056B80}" destId="{1B91255C-237A-43C1-83B6-568C0A148692}" srcOrd="0" destOrd="1" presId="urn:microsoft.com/office/officeart/2005/8/layout/list1"/>
    <dgm:cxn modelId="{9CA69AAE-8B4B-40AF-94B3-0207AAA59FAF}" type="presOf" srcId="{4A281F64-6E89-4938-948B-354EC095C3A8}" destId="{6A544862-49F5-4E5B-A2D4-07875439B99A}" srcOrd="0" destOrd="0" presId="urn:microsoft.com/office/officeart/2005/8/layout/list1"/>
    <dgm:cxn modelId="{EB080E53-9E3E-4C85-8FC0-1D7356AD588F}" srcId="{48391D1E-39DD-46A4-91BA-1A77A7A39A93}" destId="{9E58968D-FF15-410A-916D-6A773C056B80}" srcOrd="1" destOrd="0" parTransId="{38F14816-CB47-4A69-8B2C-77A72D1DC7D0}" sibTransId="{6A2F0DF3-AA40-42AC-99D1-64E0CA22D967}"/>
    <dgm:cxn modelId="{E7D87C06-8084-4C5A-954C-33A80A4E78E8}" srcId="{9B474C70-5AC2-4E2F-950F-D0DD2FD7195A}" destId="{48391D1E-39DD-46A4-91BA-1A77A7A39A93}" srcOrd="1" destOrd="0" parTransId="{B39A3B7B-59BD-484F-BEEA-B3E2AD20300B}" sibTransId="{5BE3D343-D18E-4EC0-86E3-DCFFB4E5D813}"/>
    <dgm:cxn modelId="{AC74A91B-BF9A-4111-B40D-5BC31BC971D8}" srcId="{4A281F64-6E89-4938-948B-354EC095C3A8}" destId="{95BB5A77-E7EB-4C8B-98F0-9EC12C6D70A3}" srcOrd="1" destOrd="0" parTransId="{5C39EF80-A7EE-47BE-96C7-B9B2437D7288}" sibTransId="{6511C416-FA2C-4895-9412-E369B98F533E}"/>
    <dgm:cxn modelId="{21DAAD6B-0D41-4C4E-8F2E-31F3F86DD37B}" type="presOf" srcId="{D5C7CF59-B0D7-445E-81CD-886B373E0D62}" destId="{1B91255C-237A-43C1-83B6-568C0A148692}" srcOrd="0" destOrd="0" presId="urn:microsoft.com/office/officeart/2005/8/layout/list1"/>
    <dgm:cxn modelId="{9B47C8DE-987A-4D5E-8D72-EF0BE9F499DB}" type="presOf" srcId="{9B474C70-5AC2-4E2F-950F-D0DD2FD7195A}" destId="{389C019E-CD05-4B8D-B391-7F5309A59E03}" srcOrd="0" destOrd="0" presId="urn:microsoft.com/office/officeart/2005/8/layout/list1"/>
    <dgm:cxn modelId="{95022859-3876-4DCB-BDE1-DCD8426C4DB1}" type="presOf" srcId="{F04602F7-55DD-4045-A95C-D462B0114E1F}" destId="{BB2DC9C9-30A1-47BE-A26D-8BC7F9E193AA}" srcOrd="0" destOrd="0" presId="urn:microsoft.com/office/officeart/2005/8/layout/list1"/>
    <dgm:cxn modelId="{E2277F2C-2400-46FB-946B-62E5754F3FF6}" srcId="{48391D1E-39DD-46A4-91BA-1A77A7A39A93}" destId="{D5C7CF59-B0D7-445E-81CD-886B373E0D62}" srcOrd="0" destOrd="0" parTransId="{1AF4B928-3936-464C-9D30-8A1417493055}" sibTransId="{27C2F84C-18A5-498E-9729-1629B427CE8A}"/>
    <dgm:cxn modelId="{1DA5279D-4186-41BB-9DD3-641FECE1F775}" type="presOf" srcId="{95BB5A77-E7EB-4C8B-98F0-9EC12C6D70A3}" destId="{BB2DC9C9-30A1-47BE-A26D-8BC7F9E193AA}" srcOrd="0" destOrd="1" presId="urn:microsoft.com/office/officeart/2005/8/layout/list1"/>
    <dgm:cxn modelId="{BEAA8D02-9824-467D-9749-3BDB713BEFD9}" type="presOf" srcId="{48391D1E-39DD-46A4-91BA-1A77A7A39A93}" destId="{750A8B25-E4EF-4B4C-A3B9-C9EC6D785C9D}" srcOrd="1" destOrd="0" presId="urn:microsoft.com/office/officeart/2005/8/layout/list1"/>
    <dgm:cxn modelId="{06C80A43-919F-4E09-9EBB-7585BCE7952E}" type="presParOf" srcId="{389C019E-CD05-4B8D-B391-7F5309A59E03}" destId="{BC80C135-C9CC-42CA-A5F9-B704E39A062E}" srcOrd="0" destOrd="0" presId="urn:microsoft.com/office/officeart/2005/8/layout/list1"/>
    <dgm:cxn modelId="{0C858D70-7A45-4940-A093-893BBB6270D4}" type="presParOf" srcId="{BC80C135-C9CC-42CA-A5F9-B704E39A062E}" destId="{6A544862-49F5-4E5B-A2D4-07875439B99A}" srcOrd="0" destOrd="0" presId="urn:microsoft.com/office/officeart/2005/8/layout/list1"/>
    <dgm:cxn modelId="{F51F3C4B-3B10-4F0E-9AF3-3F88FFEEDD2E}" type="presParOf" srcId="{BC80C135-C9CC-42CA-A5F9-B704E39A062E}" destId="{A4F5852C-D993-4434-A1DB-703ABA5AE22A}" srcOrd="1" destOrd="0" presId="urn:microsoft.com/office/officeart/2005/8/layout/list1"/>
    <dgm:cxn modelId="{D900F088-8431-4D26-A729-5F7ECB3F8100}" type="presParOf" srcId="{389C019E-CD05-4B8D-B391-7F5309A59E03}" destId="{2AE48C54-6627-4A84-85DE-0EEAD18EED8C}" srcOrd="1" destOrd="0" presId="urn:microsoft.com/office/officeart/2005/8/layout/list1"/>
    <dgm:cxn modelId="{0410DFFB-30EB-4440-82C1-23C42AC1464C}" type="presParOf" srcId="{389C019E-CD05-4B8D-B391-7F5309A59E03}" destId="{BB2DC9C9-30A1-47BE-A26D-8BC7F9E193AA}" srcOrd="2" destOrd="0" presId="urn:microsoft.com/office/officeart/2005/8/layout/list1"/>
    <dgm:cxn modelId="{80026ED1-C84F-4A77-8F77-6394721B33AE}" type="presParOf" srcId="{389C019E-CD05-4B8D-B391-7F5309A59E03}" destId="{13F0C3AD-7650-4561-869D-4560C94F4FEB}" srcOrd="3" destOrd="0" presId="urn:microsoft.com/office/officeart/2005/8/layout/list1"/>
    <dgm:cxn modelId="{A2C9565E-96A5-450E-BF54-94E126C5C906}" type="presParOf" srcId="{389C019E-CD05-4B8D-B391-7F5309A59E03}" destId="{45F32CB6-37EB-4804-A03B-234F134D4D99}" srcOrd="4" destOrd="0" presId="urn:microsoft.com/office/officeart/2005/8/layout/list1"/>
    <dgm:cxn modelId="{77FE1745-4D17-4770-836F-9D55770BA158}" type="presParOf" srcId="{45F32CB6-37EB-4804-A03B-234F134D4D99}" destId="{AB108525-0C74-4DED-941D-48B48E630075}" srcOrd="0" destOrd="0" presId="urn:microsoft.com/office/officeart/2005/8/layout/list1"/>
    <dgm:cxn modelId="{391DF830-B24B-45A0-BE8C-E31F762C6421}" type="presParOf" srcId="{45F32CB6-37EB-4804-A03B-234F134D4D99}" destId="{750A8B25-E4EF-4B4C-A3B9-C9EC6D785C9D}" srcOrd="1" destOrd="0" presId="urn:microsoft.com/office/officeart/2005/8/layout/list1"/>
    <dgm:cxn modelId="{51E4A9FB-FF73-4FB0-91E0-00F2019F4744}" type="presParOf" srcId="{389C019E-CD05-4B8D-B391-7F5309A59E03}" destId="{57A06796-C5F1-4197-BA82-9E880BF1C0D8}" srcOrd="5" destOrd="0" presId="urn:microsoft.com/office/officeart/2005/8/layout/list1"/>
    <dgm:cxn modelId="{C1EB527B-9F7F-42FB-8F0B-D113C3970A9E}" type="presParOf" srcId="{389C019E-CD05-4B8D-B391-7F5309A59E03}" destId="{1B91255C-237A-43C1-83B6-568C0A14869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2D2841-86D4-4085-88B6-BC6BF2F872E6}">
      <dsp:nvSpPr>
        <dsp:cNvPr id="0" name=""/>
        <dsp:cNvSpPr/>
      </dsp:nvSpPr>
      <dsp:spPr>
        <a:xfrm>
          <a:off x="1484629" y="364577"/>
          <a:ext cx="4711459" cy="4711459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建立支持性制度</a:t>
          </a:r>
          <a:endParaRPr lang="zh-TW" altLang="en-US" sz="3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3967680" y="1362957"/>
        <a:ext cx="1682664" cy="1402220"/>
      </dsp:txXfrm>
    </dsp:sp>
    <dsp:sp modelId="{3433AFDE-6FD1-4633-86D1-5DC15CC3F80B}">
      <dsp:nvSpPr>
        <dsp:cNvPr id="0" name=""/>
        <dsp:cNvSpPr/>
      </dsp:nvSpPr>
      <dsp:spPr>
        <a:xfrm>
          <a:off x="1387595" y="532843"/>
          <a:ext cx="4711459" cy="4711459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行政流程優化</a:t>
          </a:r>
          <a:endParaRPr lang="zh-TW" altLang="en-US" sz="3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509371" y="3589683"/>
        <a:ext cx="2523996" cy="1233953"/>
      </dsp:txXfrm>
    </dsp:sp>
    <dsp:sp modelId="{9722BA35-13DF-4F78-96E5-838097060AFC}">
      <dsp:nvSpPr>
        <dsp:cNvPr id="0" name=""/>
        <dsp:cNvSpPr/>
      </dsp:nvSpPr>
      <dsp:spPr>
        <a:xfrm>
          <a:off x="1290561" y="364577"/>
          <a:ext cx="4711459" cy="4711459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環境與文化建構</a:t>
          </a:r>
          <a:endParaRPr lang="zh-TW" altLang="en-US" sz="3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1836305" y="1362957"/>
        <a:ext cx="1682664" cy="1402220"/>
      </dsp:txXfrm>
    </dsp:sp>
    <dsp:sp modelId="{D365A5BA-D7BE-4B39-AEEC-924EDC492F60}">
      <dsp:nvSpPr>
        <dsp:cNvPr id="0" name=""/>
        <dsp:cNvSpPr/>
      </dsp:nvSpPr>
      <dsp:spPr>
        <a:xfrm>
          <a:off x="1193356" y="72915"/>
          <a:ext cx="5294782" cy="529478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67A16F-46B5-436A-81AA-1A1A535B7530}">
      <dsp:nvSpPr>
        <dsp:cNvPr id="0" name=""/>
        <dsp:cNvSpPr/>
      </dsp:nvSpPr>
      <dsp:spPr>
        <a:xfrm>
          <a:off x="1095933" y="240883"/>
          <a:ext cx="5294782" cy="529478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2346C8-1E00-44FD-B9CB-04543AE4AF5C}">
      <dsp:nvSpPr>
        <dsp:cNvPr id="0" name=""/>
        <dsp:cNvSpPr/>
      </dsp:nvSpPr>
      <dsp:spPr>
        <a:xfrm>
          <a:off x="998511" y="72915"/>
          <a:ext cx="5294782" cy="529478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DC9C9-30A1-47BE-A26D-8BC7F9E193AA}">
      <dsp:nvSpPr>
        <dsp:cNvPr id="0" name=""/>
        <dsp:cNvSpPr/>
      </dsp:nvSpPr>
      <dsp:spPr>
        <a:xfrm>
          <a:off x="0" y="568480"/>
          <a:ext cx="7940675" cy="368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285" tIns="1353820" rIns="61628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說明：</a:t>
          </a:r>
          <a:r>
            <a:rPr lang="zh-TW" altLang="en-US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設立獎勵制度</a:t>
          </a:r>
          <a:r>
            <a:rPr lang="en-US" altLang="zh-TW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(</a:t>
          </a:r>
          <a:r>
            <a:rPr lang="zh-TW" altLang="en-US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雞排奶茶 </a:t>
          </a:r>
          <a:r>
            <a:rPr lang="en-US" altLang="zh-TW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…… )</a:t>
          </a:r>
          <a:r>
            <a:rPr lang="zh-TW" altLang="en-US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，鼓勵持續進步而非僅看最終成績。</a:t>
          </a:r>
          <a:endParaRPr lang="zh-TW" altLang="en-US" sz="2000" b="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案例：</a:t>
          </a:r>
          <a:r>
            <a:rPr lang="zh-TW" altLang="en-US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頒發「進步獎」給分數提升幅度最大的學生，讓努力被看見。</a:t>
          </a:r>
          <a:endParaRPr lang="zh-TW" altLang="en-US" sz="2000" b="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b="1" kern="1200" dirty="0" smtClean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0" y="568480"/>
        <a:ext cx="7940675" cy="3685500"/>
      </dsp:txXfrm>
    </dsp:sp>
    <dsp:sp modelId="{A4F5852C-D993-4434-A1DB-703ABA5AE22A}">
      <dsp:nvSpPr>
        <dsp:cNvPr id="0" name=""/>
        <dsp:cNvSpPr/>
      </dsp:nvSpPr>
      <dsp:spPr>
        <a:xfrm>
          <a:off x="397033" y="14618"/>
          <a:ext cx="5558472" cy="1094502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097" tIns="0" rIns="21009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激勵措施： </a:t>
          </a:r>
          <a:endParaRPr lang="zh-TW" alt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50462" y="68047"/>
        <a:ext cx="5451614" cy="9876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47E1F-D44E-4E7C-9CD6-A50B9BFF9368}">
      <dsp:nvSpPr>
        <dsp:cNvPr id="0" name=""/>
        <dsp:cNvSpPr/>
      </dsp:nvSpPr>
      <dsp:spPr>
        <a:xfrm>
          <a:off x="2865" y="2588"/>
          <a:ext cx="7966694" cy="160405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建立支持性制度</a:t>
          </a:r>
          <a:endParaRPr lang="zh-TW" altLang="en-US" sz="5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9846" y="49569"/>
        <a:ext cx="7872732" cy="1510096"/>
      </dsp:txXfrm>
    </dsp:sp>
    <dsp:sp modelId="{99EB6B08-8FAB-419D-A239-A8AC05B09C3B}">
      <dsp:nvSpPr>
        <dsp:cNvPr id="0" name=""/>
        <dsp:cNvSpPr/>
      </dsp:nvSpPr>
      <dsp:spPr>
        <a:xfrm>
          <a:off x="2865" y="1859958"/>
          <a:ext cx="2514739" cy="244275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100000"/>
                <a:shade val="100000"/>
                <a:satMod val="130000"/>
              </a:schemeClr>
            </a:gs>
            <a:gs pos="100000">
              <a:schemeClr val="accent4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資源整合</a:t>
          </a:r>
          <a:endParaRPr lang="zh-TW" altLang="en-US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74411" y="1931504"/>
        <a:ext cx="2371647" cy="2299661"/>
      </dsp:txXfrm>
    </dsp:sp>
    <dsp:sp modelId="{C35F8944-C451-4E2C-82E4-8C0A1DCCF632}">
      <dsp:nvSpPr>
        <dsp:cNvPr id="0" name=""/>
        <dsp:cNvSpPr/>
      </dsp:nvSpPr>
      <dsp:spPr>
        <a:xfrm>
          <a:off x="2728842" y="1859958"/>
          <a:ext cx="2514739" cy="244275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時間安排</a:t>
          </a:r>
          <a:endParaRPr lang="zh-TW" altLang="en-US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800388" y="1931504"/>
        <a:ext cx="2371647" cy="2299661"/>
      </dsp:txXfrm>
    </dsp:sp>
    <dsp:sp modelId="{C5D6B745-9AA3-4981-BDF7-CEAAB979BBA6}">
      <dsp:nvSpPr>
        <dsp:cNvPr id="0" name=""/>
        <dsp:cNvSpPr/>
      </dsp:nvSpPr>
      <dsp:spPr>
        <a:xfrm>
          <a:off x="5454820" y="1859958"/>
          <a:ext cx="2514739" cy="244275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100000"/>
                <a:shade val="100000"/>
                <a:satMod val="130000"/>
              </a:schemeClr>
            </a:gs>
            <a:gs pos="100000">
              <a:schemeClr val="accent5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師資培訓</a:t>
          </a:r>
          <a:endParaRPr lang="zh-TW" altLang="en-US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5526366" y="1931504"/>
        <a:ext cx="2371647" cy="22996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DC9C9-30A1-47BE-A26D-8BC7F9E193AA}">
      <dsp:nvSpPr>
        <dsp:cNvPr id="0" name=""/>
        <dsp:cNvSpPr/>
      </dsp:nvSpPr>
      <dsp:spPr>
        <a:xfrm>
          <a:off x="0" y="461216"/>
          <a:ext cx="7940675" cy="2009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285" tIns="604012" rIns="61628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說明：</a:t>
          </a:r>
          <a:r>
            <a:rPr lang="zh-TW" altLang="en-US" sz="20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行政單位整合社區資源，提供教材、師資或經費。</a:t>
          </a:r>
          <a:endParaRPr lang="zh-TW" altLang="en-US" sz="20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案例：</a:t>
          </a:r>
          <a:r>
            <a:rPr lang="zh-TW" altLang="en-US" sz="20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與在地大學合作，安排師培生進入校園協助學習扶助，減輕正式教師負擔。</a:t>
          </a:r>
          <a:endParaRPr lang="zh-TW" altLang="en-US" sz="20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0" y="461216"/>
        <a:ext cx="7940675" cy="2009700"/>
      </dsp:txXfrm>
    </dsp:sp>
    <dsp:sp modelId="{A4F5852C-D993-4434-A1DB-703ABA5AE22A}">
      <dsp:nvSpPr>
        <dsp:cNvPr id="0" name=""/>
        <dsp:cNvSpPr/>
      </dsp:nvSpPr>
      <dsp:spPr>
        <a:xfrm>
          <a:off x="397033" y="33176"/>
          <a:ext cx="5558472" cy="85608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097" tIns="0" rIns="21009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資源整合</a:t>
          </a:r>
          <a:endParaRPr lang="zh-TW" alt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38823" y="74966"/>
        <a:ext cx="5474892" cy="772500"/>
      </dsp:txXfrm>
    </dsp:sp>
    <dsp:sp modelId="{1B91255C-237A-43C1-83B6-568C0A148692}">
      <dsp:nvSpPr>
        <dsp:cNvPr id="0" name=""/>
        <dsp:cNvSpPr/>
      </dsp:nvSpPr>
      <dsp:spPr>
        <a:xfrm>
          <a:off x="0" y="3055556"/>
          <a:ext cx="7940675" cy="1598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306246"/>
              <a:satOff val="-4392"/>
              <a:lumOff val="256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285" tIns="604012" rIns="61628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說明：</a:t>
          </a:r>
          <a:r>
            <a:rPr lang="zh-TW" altLang="en-US" sz="20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避免將學習扶助排在學生最疲憊的時段。</a:t>
          </a:r>
          <a:endParaRPr lang="zh-TW" altLang="en-US" sz="20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案例：</a:t>
          </a:r>
          <a:r>
            <a:rPr lang="zh-TW" altLang="en-US" sz="20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將學扶課程安排在第八節或寒暑假。</a:t>
          </a:r>
          <a:endParaRPr lang="zh-TW" altLang="en-US" sz="20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0" y="3055556"/>
        <a:ext cx="7940675" cy="1598625"/>
      </dsp:txXfrm>
    </dsp:sp>
    <dsp:sp modelId="{750A8B25-E4EF-4B4C-A3B9-C9EC6D785C9D}">
      <dsp:nvSpPr>
        <dsp:cNvPr id="0" name=""/>
        <dsp:cNvSpPr/>
      </dsp:nvSpPr>
      <dsp:spPr>
        <a:xfrm>
          <a:off x="397033" y="2627516"/>
          <a:ext cx="5558472" cy="85608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097" tIns="0" rIns="21009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時間安排</a:t>
          </a:r>
          <a:endParaRPr lang="zh-TW" alt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38823" y="2669306"/>
        <a:ext cx="5474892" cy="772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DC9C9-30A1-47BE-A26D-8BC7F9E193AA}">
      <dsp:nvSpPr>
        <dsp:cNvPr id="0" name=""/>
        <dsp:cNvSpPr/>
      </dsp:nvSpPr>
      <dsp:spPr>
        <a:xfrm>
          <a:off x="0" y="824417"/>
          <a:ext cx="7940675" cy="3173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285" tIns="1353820" rIns="61628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說明：</a:t>
          </a:r>
          <a:r>
            <a:rPr lang="zh-TW" altLang="en-US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利用社群與領域會議定期</a:t>
          </a:r>
          <a:r>
            <a:rPr lang="zh-TW" altLang="en-US" sz="20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舉辦研習</a:t>
          </a:r>
          <a:r>
            <a:rPr lang="en-US" altLang="zh-TW" sz="20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(</a:t>
          </a:r>
          <a:r>
            <a:rPr lang="zh-TW" altLang="en-US" sz="20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一小時之內</a:t>
          </a:r>
          <a:r>
            <a:rPr lang="en-US" altLang="zh-TW" sz="20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)</a:t>
          </a:r>
          <a:r>
            <a:rPr lang="zh-TW" altLang="en-US" sz="20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，讓教師熟悉分層教學與診斷工具。</a:t>
          </a:r>
          <a:endParaRPr lang="zh-TW" altLang="en-US" sz="20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案例：</a:t>
          </a:r>
          <a:r>
            <a:rPr lang="zh-TW" altLang="en-US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在領域會議時討論「</a:t>
          </a:r>
          <a:r>
            <a:rPr lang="zh-TW" altLang="en-US" sz="20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數學錯誤類型分析」，讓教師能快速辨識學生常見迷思概念。</a:t>
          </a:r>
          <a:endParaRPr lang="zh-TW" altLang="en-US" sz="20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0" y="824417"/>
        <a:ext cx="7940675" cy="3173625"/>
      </dsp:txXfrm>
    </dsp:sp>
    <dsp:sp modelId="{A4F5852C-D993-4434-A1DB-703ABA5AE22A}">
      <dsp:nvSpPr>
        <dsp:cNvPr id="0" name=""/>
        <dsp:cNvSpPr/>
      </dsp:nvSpPr>
      <dsp:spPr>
        <a:xfrm>
          <a:off x="397033" y="270556"/>
          <a:ext cx="5558472" cy="1094502"/>
        </a:xfrm>
        <a:prstGeom prst="roundRect">
          <a:avLst/>
        </a:prstGeom>
        <a:gradFill rotWithShape="1">
          <a:gsLst>
            <a:gs pos="0">
              <a:schemeClr val="accent5">
                <a:tint val="100000"/>
                <a:shade val="100000"/>
                <a:satMod val="130000"/>
              </a:schemeClr>
            </a:gs>
            <a:gs pos="100000">
              <a:schemeClr val="accent5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10097" tIns="0" rIns="21009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師資培訓： </a:t>
          </a:r>
          <a:endParaRPr lang="zh-TW" alt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50462" y="323985"/>
        <a:ext cx="5451614" cy="9876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47E1F-D44E-4E7C-9CD6-A50B9BFF9368}">
      <dsp:nvSpPr>
        <dsp:cNvPr id="0" name=""/>
        <dsp:cNvSpPr/>
      </dsp:nvSpPr>
      <dsp:spPr>
        <a:xfrm>
          <a:off x="2865" y="2588"/>
          <a:ext cx="7966694" cy="160405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100000"/>
                <a:shade val="100000"/>
                <a:satMod val="130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行政流程優化 </a:t>
          </a:r>
          <a:endParaRPr lang="zh-TW" altLang="en-US" sz="5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9846" y="49569"/>
        <a:ext cx="7872732" cy="1510096"/>
      </dsp:txXfrm>
    </dsp:sp>
    <dsp:sp modelId="{99EB6B08-8FAB-419D-A239-A8AC05B09C3B}">
      <dsp:nvSpPr>
        <dsp:cNvPr id="0" name=""/>
        <dsp:cNvSpPr/>
      </dsp:nvSpPr>
      <dsp:spPr>
        <a:xfrm>
          <a:off x="2865" y="1859958"/>
          <a:ext cx="2514739" cy="244275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數據追蹤</a:t>
          </a:r>
          <a:endParaRPr lang="zh-TW" altLang="en-US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74411" y="1931504"/>
        <a:ext cx="2371647" cy="2299661"/>
      </dsp:txXfrm>
    </dsp:sp>
    <dsp:sp modelId="{C6B1E2B9-D3F4-4AA6-9DA1-D3B76CE69CFA}">
      <dsp:nvSpPr>
        <dsp:cNvPr id="0" name=""/>
        <dsp:cNvSpPr/>
      </dsp:nvSpPr>
      <dsp:spPr>
        <a:xfrm>
          <a:off x="2728842" y="1859958"/>
          <a:ext cx="2514739" cy="244275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100000"/>
                <a:shade val="100000"/>
                <a:satMod val="130000"/>
              </a:schemeClr>
            </a:gs>
            <a:gs pos="100000">
              <a:schemeClr val="accent5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跨部門</a:t>
          </a:r>
          <a:r>
            <a:rPr lang="en-US" altLang="zh-TW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/>
          </a:r>
          <a:br>
            <a:rPr lang="en-US" altLang="zh-TW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</a:br>
          <a:r>
            <a:rPr lang="zh-TW" alt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合作</a:t>
          </a:r>
          <a:endParaRPr lang="zh-TW" altLang="en-US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800388" y="1931504"/>
        <a:ext cx="2371647" cy="2299661"/>
      </dsp:txXfrm>
    </dsp:sp>
    <dsp:sp modelId="{51288866-AAF2-4F37-A1F7-8B068C732098}">
      <dsp:nvSpPr>
        <dsp:cNvPr id="0" name=""/>
        <dsp:cNvSpPr/>
      </dsp:nvSpPr>
      <dsp:spPr>
        <a:xfrm>
          <a:off x="5454820" y="1859958"/>
          <a:ext cx="2514739" cy="244275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親師溝通</a:t>
          </a:r>
          <a:endParaRPr lang="zh-TW" altLang="en-US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5526366" y="1931504"/>
        <a:ext cx="2371647" cy="22996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DC9C9-30A1-47BE-A26D-8BC7F9E193AA}">
      <dsp:nvSpPr>
        <dsp:cNvPr id="0" name=""/>
        <dsp:cNvSpPr/>
      </dsp:nvSpPr>
      <dsp:spPr>
        <a:xfrm>
          <a:off x="0" y="287403"/>
          <a:ext cx="7940675" cy="2214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285" tIns="395732" rIns="61628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說明：</a:t>
          </a:r>
          <a:r>
            <a:rPr lang="zh-TW" altLang="en-US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利用科技化平台資料與</a:t>
          </a:r>
          <a:r>
            <a:rPr lang="en-US" altLang="en-US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Excel </a:t>
          </a:r>
          <a:r>
            <a:rPr lang="zh-TW" altLang="en-US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建立學生學習歷程，追蹤課程前後的學力變化。</a:t>
          </a:r>
          <a:endParaRPr lang="zh-TW" altLang="en-US" sz="2000" b="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案例：</a:t>
          </a:r>
          <a:r>
            <a:rPr lang="zh-TW" altLang="en-US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使用 </a:t>
          </a:r>
          <a:r>
            <a:rPr lang="en-US" altLang="en-US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Excel </a:t>
          </a:r>
          <a:r>
            <a:rPr lang="zh-TW" altLang="en-US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或平台紀錄學生每次測驗分數，定期追蹤成效報告。</a:t>
          </a:r>
          <a:endParaRPr lang="zh-TW" altLang="en-US" sz="2000" b="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0" y="287403"/>
        <a:ext cx="7940675" cy="2214450"/>
      </dsp:txXfrm>
    </dsp:sp>
    <dsp:sp modelId="{A4F5852C-D993-4434-A1DB-703ABA5AE22A}">
      <dsp:nvSpPr>
        <dsp:cNvPr id="0" name=""/>
        <dsp:cNvSpPr/>
      </dsp:nvSpPr>
      <dsp:spPr>
        <a:xfrm>
          <a:off x="397033" y="6963"/>
          <a:ext cx="5558472" cy="560880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097" tIns="0" rIns="21009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數據追蹤</a:t>
          </a:r>
          <a:endParaRPr lang="zh-TW" alt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24413" y="34343"/>
        <a:ext cx="5503712" cy="506120"/>
      </dsp:txXfrm>
    </dsp:sp>
    <dsp:sp modelId="{1B91255C-237A-43C1-83B6-568C0A148692}">
      <dsp:nvSpPr>
        <dsp:cNvPr id="0" name=""/>
        <dsp:cNvSpPr/>
      </dsp:nvSpPr>
      <dsp:spPr>
        <a:xfrm>
          <a:off x="0" y="2884894"/>
          <a:ext cx="7940675" cy="179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218909"/>
              <a:satOff val="-1431"/>
              <a:lumOff val="2455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285" tIns="395732" rIns="61628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說明：</a:t>
          </a:r>
          <a:r>
            <a:rPr lang="zh-TW" altLang="en-US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教務處負責課程安排 </a:t>
          </a:r>
          <a:r>
            <a:rPr lang="en-US" altLang="zh-TW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……</a:t>
          </a:r>
          <a:r>
            <a:rPr lang="zh-TW" altLang="en-US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 。</a:t>
          </a:r>
          <a:endParaRPr lang="zh-TW" altLang="en-US" sz="2000" b="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案例：</a:t>
          </a:r>
          <a:r>
            <a:rPr lang="zh-TW" altLang="en-US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在學力提升會議，由教務主任、輔導老師與行政人員共同討論策略。</a:t>
          </a:r>
          <a:endParaRPr lang="zh-TW" altLang="en-US" sz="2000" b="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0" y="2884894"/>
        <a:ext cx="7940675" cy="1795500"/>
      </dsp:txXfrm>
    </dsp:sp>
    <dsp:sp modelId="{750A8B25-E4EF-4B4C-A3B9-C9EC6D785C9D}">
      <dsp:nvSpPr>
        <dsp:cNvPr id="0" name=""/>
        <dsp:cNvSpPr/>
      </dsp:nvSpPr>
      <dsp:spPr>
        <a:xfrm>
          <a:off x="397033" y="2604454"/>
          <a:ext cx="5558472" cy="560880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218909"/>
                <a:satOff val="-1431"/>
                <a:lumOff val="2455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shade val="80000"/>
                <a:hueOff val="218909"/>
                <a:satOff val="-1431"/>
                <a:lumOff val="2455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097" tIns="0" rIns="21009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跨部門合作</a:t>
          </a:r>
          <a:endParaRPr lang="zh-TW" alt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24413" y="2631834"/>
        <a:ext cx="5503712" cy="5061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DC9C9-30A1-47BE-A26D-8BC7F9E193AA}">
      <dsp:nvSpPr>
        <dsp:cNvPr id="0" name=""/>
        <dsp:cNvSpPr/>
      </dsp:nvSpPr>
      <dsp:spPr>
        <a:xfrm>
          <a:off x="0" y="824417"/>
          <a:ext cx="7940675" cy="3173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285" tIns="1353820" rIns="61628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說明：</a:t>
          </a:r>
          <a:r>
            <a:rPr lang="zh-TW" altLang="en-US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透過家長座談，讓家長理解學習扶助與學力提升的重要性，避免誤解為「貼標籤」。</a:t>
          </a:r>
          <a:endParaRPr lang="zh-TW" altLang="en-US" sz="2000" b="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chemeClr val="accent3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案例：</a:t>
          </a:r>
          <a:r>
            <a:rPr lang="zh-TW" altLang="en-US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學校寄發扶助成果簡報給家長，展示學生進步曲線，提升支持度。</a:t>
          </a:r>
          <a:endParaRPr lang="zh-TW" altLang="en-US" sz="2000" b="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0" y="824417"/>
        <a:ext cx="7940675" cy="3173625"/>
      </dsp:txXfrm>
    </dsp:sp>
    <dsp:sp modelId="{A4F5852C-D993-4434-A1DB-703ABA5AE22A}">
      <dsp:nvSpPr>
        <dsp:cNvPr id="0" name=""/>
        <dsp:cNvSpPr/>
      </dsp:nvSpPr>
      <dsp:spPr>
        <a:xfrm>
          <a:off x="397033" y="270556"/>
          <a:ext cx="5558472" cy="1094502"/>
        </a:xfrm>
        <a:prstGeom prst="roundRect">
          <a:avLst/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10097" tIns="0" rIns="21009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親師溝通： </a:t>
          </a:r>
          <a:endParaRPr lang="zh-TW" alt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50462" y="323985"/>
        <a:ext cx="5451614" cy="9876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47E1F-D44E-4E7C-9CD6-A50B9BFF9368}">
      <dsp:nvSpPr>
        <dsp:cNvPr id="0" name=""/>
        <dsp:cNvSpPr/>
      </dsp:nvSpPr>
      <dsp:spPr>
        <a:xfrm>
          <a:off x="2865" y="2588"/>
          <a:ext cx="7966694" cy="160405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環境與文化建構 </a:t>
          </a:r>
          <a:endParaRPr lang="zh-TW" altLang="en-US" sz="5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9846" y="49569"/>
        <a:ext cx="7872732" cy="1510096"/>
      </dsp:txXfrm>
    </dsp:sp>
    <dsp:sp modelId="{99EB6B08-8FAB-419D-A239-A8AC05B09C3B}">
      <dsp:nvSpPr>
        <dsp:cNvPr id="0" name=""/>
        <dsp:cNvSpPr/>
      </dsp:nvSpPr>
      <dsp:spPr>
        <a:xfrm>
          <a:off x="2865" y="1859958"/>
          <a:ext cx="2514739" cy="244275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100000"/>
                <a:shade val="100000"/>
                <a:satMod val="130000"/>
              </a:schemeClr>
            </a:gs>
            <a:gs pos="100000">
              <a:schemeClr val="accent5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正向氛圍 </a:t>
          </a:r>
          <a:endParaRPr lang="zh-TW" altLang="en-US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74411" y="1931504"/>
        <a:ext cx="2371647" cy="2299661"/>
      </dsp:txXfrm>
    </dsp:sp>
    <dsp:sp modelId="{C6B1E2B9-D3F4-4AA6-9DA1-D3B76CE69CFA}">
      <dsp:nvSpPr>
        <dsp:cNvPr id="0" name=""/>
        <dsp:cNvSpPr/>
      </dsp:nvSpPr>
      <dsp:spPr>
        <a:xfrm>
          <a:off x="2728842" y="1859958"/>
          <a:ext cx="2514739" cy="244275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100000"/>
                <a:shade val="100000"/>
                <a:satMod val="130000"/>
              </a:schemeClr>
            </a:gs>
            <a:gs pos="100000">
              <a:schemeClr val="accent4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多元管道 </a:t>
          </a:r>
          <a:endParaRPr lang="zh-TW" altLang="en-US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2800388" y="1931504"/>
        <a:ext cx="2371647" cy="2299661"/>
      </dsp:txXfrm>
    </dsp:sp>
    <dsp:sp modelId="{51288866-AAF2-4F37-A1F7-8B068C732098}">
      <dsp:nvSpPr>
        <dsp:cNvPr id="0" name=""/>
        <dsp:cNvSpPr/>
      </dsp:nvSpPr>
      <dsp:spPr>
        <a:xfrm>
          <a:off x="5454820" y="1859958"/>
          <a:ext cx="2514739" cy="244275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激勵措施 </a:t>
          </a:r>
          <a:endParaRPr lang="zh-TW" altLang="en-US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5526366" y="1931504"/>
        <a:ext cx="2371647" cy="229966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DC9C9-30A1-47BE-A26D-8BC7F9E193AA}">
      <dsp:nvSpPr>
        <dsp:cNvPr id="0" name=""/>
        <dsp:cNvSpPr/>
      </dsp:nvSpPr>
      <dsp:spPr>
        <a:xfrm>
          <a:off x="0" y="287403"/>
          <a:ext cx="7940675" cy="179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285" tIns="395732" rIns="61628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說明：</a:t>
          </a:r>
          <a:r>
            <a:rPr lang="zh-TW" altLang="en-US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行政人員可協助布置學習角落。</a:t>
          </a:r>
          <a:endParaRPr lang="zh-TW" altLang="en-US" sz="2000" b="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案例：</a:t>
          </a:r>
          <a:r>
            <a:rPr lang="zh-TW" altLang="en-US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在走廊設置「挑戰牆」，學生達成學習目標即可獲得獎勵。</a:t>
          </a:r>
          <a:endParaRPr lang="zh-TW" altLang="en-US" sz="2000" b="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0" y="287403"/>
        <a:ext cx="7940675" cy="1795500"/>
      </dsp:txXfrm>
    </dsp:sp>
    <dsp:sp modelId="{A4F5852C-D993-4434-A1DB-703ABA5AE22A}">
      <dsp:nvSpPr>
        <dsp:cNvPr id="0" name=""/>
        <dsp:cNvSpPr/>
      </dsp:nvSpPr>
      <dsp:spPr>
        <a:xfrm>
          <a:off x="397033" y="6963"/>
          <a:ext cx="5558472" cy="560880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097" tIns="0" rIns="21009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正向氛圍</a:t>
          </a:r>
          <a:endParaRPr lang="zh-TW" alt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24413" y="34343"/>
        <a:ext cx="5503712" cy="506120"/>
      </dsp:txXfrm>
    </dsp:sp>
    <dsp:sp modelId="{1B91255C-237A-43C1-83B6-568C0A148692}">
      <dsp:nvSpPr>
        <dsp:cNvPr id="0" name=""/>
        <dsp:cNvSpPr/>
      </dsp:nvSpPr>
      <dsp:spPr>
        <a:xfrm>
          <a:off x="0" y="2465944"/>
          <a:ext cx="7940675" cy="2214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shade val="80000"/>
              <a:hueOff val="205224"/>
              <a:satOff val="-2238"/>
              <a:lumOff val="255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285" tIns="395732" rIns="61628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說明：</a:t>
          </a:r>
          <a:r>
            <a:rPr lang="zh-TW" altLang="en-US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提供線上平台或課後社團，讓學生有不同的學習方式。</a:t>
          </a:r>
          <a:endParaRPr lang="zh-TW" altLang="en-US" sz="2000" b="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案例：</a:t>
          </a:r>
          <a:r>
            <a:rPr lang="zh-TW" altLang="en-US" sz="2000" b="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導入「因材網」或「均一教育平台」，學生可在家自主練習。</a:t>
          </a:r>
          <a:endParaRPr lang="zh-TW" altLang="en-US" sz="2000" b="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0" y="2465944"/>
        <a:ext cx="7940675" cy="2214450"/>
      </dsp:txXfrm>
    </dsp:sp>
    <dsp:sp modelId="{750A8B25-E4EF-4B4C-A3B9-C9EC6D785C9D}">
      <dsp:nvSpPr>
        <dsp:cNvPr id="0" name=""/>
        <dsp:cNvSpPr/>
      </dsp:nvSpPr>
      <dsp:spPr>
        <a:xfrm>
          <a:off x="397033" y="2185503"/>
          <a:ext cx="5558472" cy="560880"/>
        </a:xfrm>
        <a:prstGeom prst="roundRect">
          <a:avLst/>
        </a:prstGeom>
        <a:gradFill rotWithShape="0">
          <a:gsLst>
            <a:gs pos="0">
              <a:schemeClr val="accent5">
                <a:shade val="80000"/>
                <a:hueOff val="205224"/>
                <a:satOff val="-2238"/>
                <a:lumOff val="2557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shade val="80000"/>
                <a:hueOff val="205224"/>
                <a:satOff val="-2238"/>
                <a:lumOff val="2557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097" tIns="0" rIns="21009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rPr>
            <a:t>多元管道</a:t>
          </a:r>
          <a:endParaRPr lang="zh-TW" alt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424413" y="2212883"/>
        <a:ext cx="5503712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18062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589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589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589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589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589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589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589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589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589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58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371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2538413" y="6356351"/>
            <a:ext cx="23526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5324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3296445" y="2364582"/>
            <a:ext cx="5851525" cy="1671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-108743" y="754856"/>
            <a:ext cx="5851525" cy="4891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371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2538413" y="6356351"/>
            <a:ext cx="23526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5324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71475" y="274638"/>
            <a:ext cx="66865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71475" y="1600201"/>
            <a:ext cx="668655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371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2538413" y="6356351"/>
            <a:ext cx="23526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5324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586879" y="4406901"/>
            <a:ext cx="6315075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586879" y="2906713"/>
            <a:ext cx="631507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371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2538413" y="6356351"/>
            <a:ext cx="23526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5324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71475" y="274638"/>
            <a:ext cx="66865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371475" y="1600201"/>
            <a:ext cx="328136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3776662" y="1600201"/>
            <a:ext cx="328136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371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2538413" y="6356351"/>
            <a:ext cx="23526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5324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71475" y="274638"/>
            <a:ext cx="66865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71475" y="1535113"/>
            <a:ext cx="328265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71475" y="2174875"/>
            <a:ext cx="328265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3774083" y="1535113"/>
            <a:ext cx="3283942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3774083" y="2174875"/>
            <a:ext cx="3283942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371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2538413" y="6356351"/>
            <a:ext cx="23526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5324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371475" y="274638"/>
            <a:ext cx="66865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371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2538413" y="6356351"/>
            <a:ext cx="23526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5324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71476" y="273050"/>
            <a:ext cx="244425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2904728" y="273051"/>
            <a:ext cx="415329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371476" y="1435101"/>
            <a:ext cx="244425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371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2538413" y="6356351"/>
            <a:ext cx="23526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5324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456234" y="4800600"/>
            <a:ext cx="44577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456234" y="612775"/>
            <a:ext cx="44577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456234" y="5367338"/>
            <a:ext cx="44577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371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2538413" y="6356351"/>
            <a:ext cx="23526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5324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371475" y="274638"/>
            <a:ext cx="66865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451769" y="519907"/>
            <a:ext cx="4525963" cy="668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371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2538413" y="6356351"/>
            <a:ext cx="23526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5324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80000">
              <a:schemeClr val="bg1">
                <a:lumMod val="85000"/>
              </a:schemeClr>
            </a:gs>
            <a:gs pos="100000">
              <a:schemeClr val="bg1">
                <a:lumMod val="85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71475" y="274638"/>
            <a:ext cx="66865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71475" y="1600201"/>
            <a:ext cx="668655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371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2538413" y="6356351"/>
            <a:ext cx="23526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5324475" y="6356351"/>
            <a:ext cx="17335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/>
        </p:nvSpPr>
        <p:spPr>
          <a:xfrm>
            <a:off x="201967" y="2162142"/>
            <a:ext cx="947802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zh-TW" altLang="en-US" sz="5400" b="1" dirty="0">
                <a:ln w="12700" cmpd="sng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Poppins"/>
                <a:sym typeface="Poppins"/>
              </a:rPr>
              <a:t>學力提升二三事</a:t>
            </a:r>
            <a:endParaRPr lang="en-US" altLang="zh-TW" sz="5400" b="1" dirty="0">
              <a:ln w="12700" cmpd="sng">
                <a:solidFill>
                  <a:schemeClr val="bg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Poppins"/>
              <a:sym typeface="Poppins"/>
            </a:endParaRPr>
          </a:p>
          <a:p>
            <a:pPr lvl="0" algn="r"/>
            <a:r>
              <a:rPr lang="en-US" altLang="zh-TW" sz="4800" b="1" cap="all" dirty="0">
                <a:ln w="9000" cmpd="sng">
                  <a:noFill/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Poppins"/>
                <a:sym typeface="Poppins"/>
              </a:rPr>
              <a:t>–</a:t>
            </a:r>
            <a:r>
              <a:rPr lang="zh-TW" altLang="en-US" sz="4800" b="1" cap="all" dirty="0">
                <a:ln w="9000" cmpd="sng">
                  <a:noFill/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Poppins"/>
                <a:sym typeface="Poppins"/>
              </a:rPr>
              <a:t> </a:t>
            </a:r>
            <a:r>
              <a:rPr lang="zh-TW" altLang="en-US" sz="3600" b="1" cap="all" dirty="0">
                <a:ln w="9000" cmpd="sng">
                  <a:noFill/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Poppins"/>
                <a:sym typeface="Poppins"/>
              </a:rPr>
              <a:t>由</a:t>
            </a:r>
            <a:r>
              <a:rPr lang="zh-TW" altLang="en-US" sz="3600" b="1" cap="all" dirty="0">
                <a:ln w="9000" cmpd="sng">
                  <a:noFill/>
                  <a:prstDash val="solid"/>
                </a:ln>
                <a:solidFill>
                  <a:schemeClr val="accent5"/>
                </a:solidFill>
                <a:effectLst>
                  <a:reflection blurRad="12700" stA="28000" endPos="45000" dist="1000" dir="5400000" sy="-100000" algn="bl" rotWithShape="0"/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Poppins"/>
                <a:sym typeface="Poppins"/>
              </a:rPr>
              <a:t>一般行政</a:t>
            </a:r>
            <a:r>
              <a:rPr lang="zh-TW" altLang="en-US" sz="3600" b="1" cap="all" dirty="0">
                <a:ln w="9000" cmpd="sng">
                  <a:noFill/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Poppins"/>
                <a:sym typeface="Poppins"/>
              </a:rPr>
              <a:t>觀點與</a:t>
            </a:r>
            <a:r>
              <a:rPr lang="zh-TW" altLang="en-US" sz="3600" b="1" cap="all" dirty="0">
                <a:ln w="9000" cmpd="sng">
                  <a:noFill/>
                  <a:prstDash val="solid"/>
                </a:ln>
                <a:solidFill>
                  <a:schemeClr val="accent5"/>
                </a:solidFill>
                <a:effectLst>
                  <a:reflection blurRad="12700" stA="28000" endPos="45000" dist="1000" dir="5400000" sy="-100000" algn="bl" rotWithShape="0"/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Poppins"/>
                <a:sym typeface="Poppins"/>
              </a:rPr>
              <a:t>數學教學</a:t>
            </a:r>
            <a:r>
              <a:rPr lang="zh-TW" altLang="en-US" sz="3600" b="1" cap="all" dirty="0">
                <a:ln w="9000" cmpd="sng">
                  <a:noFill/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Poppins"/>
                <a:sym typeface="Poppins"/>
              </a:rPr>
              <a:t>觀點談起</a:t>
            </a:r>
            <a:endParaRPr sz="3600" b="1" cap="all" dirty="0">
              <a:ln w="9000" cmpd="sng">
                <a:noFill/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8" name="Google Shape;88;p13"/>
          <p:cNvSpPr txBox="1"/>
          <p:nvPr/>
        </p:nvSpPr>
        <p:spPr>
          <a:xfrm>
            <a:off x="2148511" y="5334082"/>
            <a:ext cx="5621878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TC"/>
                <a:sym typeface="Noto Sans TC"/>
              </a:rPr>
              <a:t>李康莊</a:t>
            </a:r>
            <a:r>
              <a:rPr lang="en-US" sz="24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TC"/>
                <a:sym typeface="Noto Sans TC"/>
              </a:rPr>
              <a:t>｜</a:t>
            </a:r>
            <a:r>
              <a:rPr lang="zh-TW" altLang="en-US" sz="24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TC"/>
                <a:sym typeface="Noto Sans TC"/>
              </a:rPr>
              <a:t>基隆市正濱國中校長</a:t>
            </a:r>
            <a:endParaRPr sz="24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6307B97-3C4E-429E-8981-4E6E07C17AFE}"/>
              </a:ext>
            </a:extLst>
          </p:cNvPr>
          <p:cNvSpPr/>
          <p:nvPr/>
        </p:nvSpPr>
        <p:spPr>
          <a:xfrm>
            <a:off x="1431643" y="5819042"/>
            <a:ext cx="665751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1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zh-TW" altLang="en-US" sz="1800" dirty="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本文感謝 </a:t>
            </a:r>
            <a:r>
              <a:rPr lang="zh-TW" altLang="en-US" sz="1800" b="1" dirty="0">
                <a:solidFill>
                  <a:schemeClr val="accent3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林柏寬老師｜中央團數學分團組長　　　　</a:t>
            </a:r>
            <a:endParaRPr lang="en-US" altLang="zh-TW" sz="1800" b="1" dirty="0">
              <a:solidFill>
                <a:schemeClr val="accent3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r"/>
            <a:r>
              <a:rPr lang="zh-TW" altLang="en-US" sz="1800" b="1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蘇進發老師｜北市團數學分團顧問</a:t>
            </a:r>
            <a:endParaRPr lang="zh-TW" altLang="en-US" sz="1800" b="1" dirty="0">
              <a:solidFill>
                <a:schemeClr val="accent3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 txBox="1"/>
          <p:nvPr/>
        </p:nvSpPr>
        <p:spPr>
          <a:xfrm>
            <a:off x="464344" y="571501"/>
            <a:ext cx="942617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zh-TW" altLang="en-US" sz="4000" b="1" dirty="0" smtClean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環境與文化建構 </a:t>
            </a:r>
            <a:endParaRPr sz="4000" b="1" dirty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104829034"/>
              </p:ext>
            </p:extLst>
          </p:nvPr>
        </p:nvGraphicFramePr>
        <p:xfrm>
          <a:off x="933449" y="1609725"/>
          <a:ext cx="7972425" cy="430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74989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 txBox="1"/>
          <p:nvPr/>
        </p:nvSpPr>
        <p:spPr>
          <a:xfrm>
            <a:off x="464344" y="571501"/>
            <a:ext cx="942617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zh-TW" altLang="en-US" sz="4000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環境與文化建構 </a:t>
            </a:r>
            <a:endParaRPr lang="zh-TW" altLang="en-US" sz="4000" b="1" dirty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595733607"/>
              </p:ext>
            </p:extLst>
          </p:nvPr>
        </p:nvGraphicFramePr>
        <p:xfrm>
          <a:off x="982663" y="1608667"/>
          <a:ext cx="7940675" cy="4687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684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 txBox="1"/>
          <p:nvPr/>
        </p:nvSpPr>
        <p:spPr>
          <a:xfrm>
            <a:off x="464344" y="571501"/>
            <a:ext cx="942617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zh-TW" altLang="en-US" sz="4000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環境與文化建構 </a:t>
            </a:r>
            <a:endParaRPr lang="zh-TW" altLang="en-US" sz="4000" b="1" dirty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100454115"/>
              </p:ext>
            </p:extLst>
          </p:nvPr>
        </p:nvGraphicFramePr>
        <p:xfrm>
          <a:off x="982663" y="1608667"/>
          <a:ext cx="7940675" cy="4687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4958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66849"/>
            <a:ext cx="9518494" cy="534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61;p17"/>
          <p:cNvSpPr txBox="1"/>
          <p:nvPr/>
        </p:nvSpPr>
        <p:spPr>
          <a:xfrm>
            <a:off x="464344" y="514351"/>
            <a:ext cx="942617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Poppins"/>
                <a:sym typeface="Poppins"/>
              </a:rPr>
              <a:t>學扶如何輔助學力提升</a:t>
            </a:r>
            <a:r>
              <a:rPr lang="en-US" altLang="zh-TW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Poppins"/>
                <a:sym typeface="Poppins"/>
              </a:rPr>
              <a:t>—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Poppins"/>
                <a:sym typeface="Poppins"/>
              </a:rPr>
              <a:t>考古題練習</a:t>
            </a:r>
            <a:endParaRPr sz="4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239000" y="4991100"/>
            <a:ext cx="2181225" cy="11144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1184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"/>
          <p:cNvSpPr txBox="1"/>
          <p:nvPr/>
        </p:nvSpPr>
        <p:spPr>
          <a:xfrm>
            <a:off x="154781" y="555307"/>
            <a:ext cx="4795044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zh-TW" altLang="en-US" sz="3200" b="1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  <a:sym typeface="Times New Roman"/>
              </a:rPr>
              <a:t>行政支持</a:t>
            </a:r>
            <a:r>
              <a:rPr lang="zh-TW" altLang="en-US" sz="3200" b="1" dirty="0" smtClean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  <a:sym typeface="Times New Roman"/>
              </a:rPr>
              <a:t>是</a:t>
            </a:r>
            <a:endParaRPr lang="en-US" altLang="zh-TW" sz="3200" b="1" dirty="0" smtClean="0">
              <a:solidFill>
                <a:schemeClr val="accent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/>
              <a:sym typeface="Times New Roman"/>
            </a:endParaRPr>
          </a:p>
          <a:p>
            <a:pPr lvl="0"/>
            <a:r>
              <a:rPr lang="zh-TW" altLang="en-US" sz="3200" b="1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  <a:sym typeface="Times New Roman"/>
              </a:rPr>
              <a:t> </a:t>
            </a:r>
            <a:r>
              <a:rPr lang="zh-TW" altLang="en-US" sz="3200" b="1" dirty="0" smtClean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  <a:sym typeface="Times New Roman"/>
              </a:rPr>
              <a:t>             學力</a:t>
            </a:r>
            <a:r>
              <a:rPr lang="zh-TW" altLang="en-US" sz="3200" b="1" dirty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  <a:sym typeface="Times New Roman"/>
              </a:rPr>
              <a:t>提升的</a:t>
            </a:r>
            <a:r>
              <a:rPr lang="zh-TW" altLang="en-US" sz="3200" b="1" dirty="0" smtClean="0">
                <a:solidFill>
                  <a:schemeClr val="accent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  <a:sym typeface="Times New Roman"/>
              </a:rPr>
              <a:t>基礎。</a:t>
            </a:r>
            <a:endParaRPr sz="3200" dirty="0">
              <a:solidFill>
                <a:schemeClr val="accent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9" name="Google Shape;239;p22"/>
          <p:cNvSpPr txBox="1"/>
          <p:nvPr/>
        </p:nvSpPr>
        <p:spPr>
          <a:xfrm>
            <a:off x="464344" y="2247138"/>
            <a:ext cx="4295180" cy="11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60000"/>
              </a:lnSpc>
            </a:pPr>
            <a:r>
              <a:rPr lang="zh-TW" altLang="en-US" sz="2400" b="1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TC"/>
                <a:sym typeface="Noto Sans TC"/>
              </a:rPr>
              <a:t>制度、策略與文化</a:t>
            </a:r>
            <a:r>
              <a:rPr lang="zh-TW" altLang="en-US" sz="2400" b="1" dirty="0" smtClean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TC"/>
                <a:sym typeface="Noto Sans TC"/>
              </a:rPr>
              <a:t>整合</a:t>
            </a:r>
            <a:r>
              <a:rPr lang="zh-TW" altLang="en-US" sz="2400" b="1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TC"/>
                <a:sym typeface="Noto Sans TC"/>
              </a:rPr>
              <a:t>，</a:t>
            </a:r>
            <a:endParaRPr lang="en-US" altLang="zh-TW" sz="2400" b="1" dirty="0" smtClean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TC"/>
              <a:sym typeface="Noto Sans TC"/>
            </a:endParaRPr>
          </a:p>
          <a:p>
            <a:pPr lvl="0">
              <a:lnSpc>
                <a:spcPct val="160000"/>
              </a:lnSpc>
            </a:pPr>
            <a:r>
              <a:rPr lang="zh-TW" altLang="en-US" sz="2400" b="1" dirty="0" smtClean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TC"/>
                <a:sym typeface="Noto Sans TC"/>
              </a:rPr>
              <a:t>      能</a:t>
            </a:r>
            <a:r>
              <a:rPr lang="zh-TW" altLang="en-US" sz="2400" b="1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TC"/>
                <a:sym typeface="Noto Sans TC"/>
              </a:rPr>
              <a:t>幫助學生跨越學習困境。</a:t>
            </a:r>
            <a:endParaRPr sz="2400" dirty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0" name="Google Shape;240;p22"/>
          <p:cNvSpPr txBox="1"/>
          <p:nvPr/>
        </p:nvSpPr>
        <p:spPr>
          <a:xfrm>
            <a:off x="464344" y="4508004"/>
            <a:ext cx="429518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i="0" u="none" strike="noStrike" cap="none" dirty="0" smtClean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TC"/>
                <a:sym typeface="Noto Sans TC"/>
              </a:rPr>
              <a:t>—</a:t>
            </a:r>
            <a:r>
              <a:rPr lang="zh-TW" altLang="en-US" sz="2400" b="1" i="0" u="none" strike="noStrike" cap="none" dirty="0" smtClean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TC"/>
                <a:sym typeface="Noto Sans TC"/>
              </a:rPr>
              <a:t> </a:t>
            </a: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TC"/>
                <a:sym typeface="Noto Sans TC"/>
              </a:rPr>
              <a:t>校長</a:t>
            </a:r>
            <a:r>
              <a:rPr lang="zh-TW" altLang="en-US" sz="24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TC"/>
                <a:sym typeface="Noto Sans TC"/>
              </a:rPr>
              <a:t>與行政人員的積極參與，將是推動學力提升的最大助力。</a:t>
            </a:r>
            <a:endParaRPr sz="2400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1" name="Google Shape;241;p22"/>
          <p:cNvSpPr txBox="1"/>
          <p:nvPr/>
        </p:nvSpPr>
        <p:spPr>
          <a:xfrm>
            <a:off x="154781" y="2578596"/>
            <a:ext cx="417909" cy="11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i="0" u="none" strike="noStrike" cap="none">
                <a:solidFill>
                  <a:srgbClr val="06B6D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oppins"/>
                <a:sym typeface="Poppins"/>
              </a:rPr>
              <a:t>“</a:t>
            </a:r>
            <a:endParaRPr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42" name="Google Shape;242;p2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6477" y="1047750"/>
            <a:ext cx="429518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541" y="1953088"/>
            <a:ext cx="4006057" cy="4817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4" name="Google Shape;94;p1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0625" y="1953088"/>
            <a:ext cx="5375833" cy="4817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6" name="Google Shape;96;p14"/>
          <p:cNvSpPr txBox="1"/>
          <p:nvPr/>
        </p:nvSpPr>
        <p:spPr>
          <a:xfrm>
            <a:off x="5020707" y="2324058"/>
            <a:ext cx="34941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oppins"/>
                <a:sym typeface="Poppins"/>
              </a:rPr>
              <a:t>我們的目標在哪裡？</a:t>
            </a:r>
            <a:endParaRPr sz="24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9" name="Google Shape;109;p14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844" y="2365849"/>
            <a:ext cx="16252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87927" y="2365849"/>
            <a:ext cx="216694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4"/>
          <p:cNvSpPr txBox="1"/>
          <p:nvPr/>
        </p:nvSpPr>
        <p:spPr>
          <a:xfrm>
            <a:off x="464344" y="571501"/>
            <a:ext cx="942617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Poppins"/>
                <a:sym typeface="Poppins"/>
              </a:rPr>
              <a:t>讓我們先開場吧</a:t>
            </a:r>
            <a:r>
              <a:rPr lang="en-US" altLang="zh-TW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Poppins"/>
                <a:sym typeface="Poppins"/>
              </a:rPr>
              <a:t>~</a:t>
            </a:r>
            <a:r>
              <a:rPr lang="zh-TW" alt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Poppins"/>
                <a:sym typeface="Poppins"/>
              </a:rPr>
              <a:t>兩個問題</a:t>
            </a:r>
            <a:endParaRPr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Google Shape;96;p14">
            <a:extLst>
              <a:ext uri="{FF2B5EF4-FFF2-40B4-BE49-F238E27FC236}">
                <a16:creationId xmlns:a16="http://schemas.microsoft.com/office/drawing/2014/main" xmlns="" id="{EDBA6F8E-7FB0-454A-BA15-B8AB561EA4FC}"/>
              </a:ext>
            </a:extLst>
          </p:cNvPr>
          <p:cNvSpPr txBox="1"/>
          <p:nvPr/>
        </p:nvSpPr>
        <p:spPr>
          <a:xfrm>
            <a:off x="799950" y="2314538"/>
            <a:ext cx="34941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i="0" u="none" strike="noStrike" cap="none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oppins"/>
                <a:sym typeface="Poppins"/>
              </a:rPr>
              <a:t>今年手上拿到甚麼牌？</a:t>
            </a:r>
            <a:endParaRPr sz="24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CEB8D17A-2BD1-46B8-A7EF-696477303625}"/>
              </a:ext>
            </a:extLst>
          </p:cNvPr>
          <p:cNvSpPr/>
          <p:nvPr/>
        </p:nvSpPr>
        <p:spPr>
          <a:xfrm>
            <a:off x="324715" y="2958566"/>
            <a:ext cx="3665392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沒有點數的步步高升</a:t>
            </a:r>
            <a:r>
              <a:rPr lang="en-US" altLang="zh-TW" sz="2400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endParaRPr lang="zh-TW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AA8361B0-C199-4489-8767-D1DE41B003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198" y="3783069"/>
            <a:ext cx="3663107" cy="239605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7325180E-CA35-4156-98BC-3B0B8E3D81A8}"/>
              </a:ext>
            </a:extLst>
          </p:cNvPr>
          <p:cNvSpPr/>
          <p:nvPr/>
        </p:nvSpPr>
        <p:spPr>
          <a:xfrm>
            <a:off x="4615016" y="2972422"/>
            <a:ext cx="5017255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 smtClean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把 </a:t>
            </a:r>
            <a:r>
              <a:rPr lang="en-US" altLang="zh-TW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</a:t>
            </a:r>
            <a:r>
              <a:rPr lang="en-US" altLang="zh-TW" sz="2400" b="1" baseline="30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++</a:t>
            </a:r>
            <a:r>
              <a:rPr lang="zh-TW" altLang="en-US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→</a:t>
            </a:r>
            <a:r>
              <a:rPr lang="en-US" altLang="zh-TW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</a:t>
            </a:r>
            <a:r>
              <a:rPr lang="zh-TW" altLang="en-US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？</a:t>
            </a:r>
            <a:r>
              <a:rPr lang="zh-TW" altLang="en-US" sz="2400" dirty="0" smtClean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還是把 </a:t>
            </a:r>
            <a:r>
              <a:rPr lang="en-US" altLang="zh-TW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</a:t>
            </a:r>
            <a:r>
              <a:rPr lang="en-US" altLang="zh-TW" sz="2400" b="1" baseline="300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++</a:t>
            </a:r>
            <a:r>
              <a:rPr lang="zh-TW" altLang="en-US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→</a:t>
            </a:r>
            <a:r>
              <a:rPr lang="en-US" altLang="zh-TW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zh-TW" altLang="en-US" sz="2400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？</a:t>
            </a:r>
            <a:endParaRPr lang="en-US" altLang="zh-TW" sz="20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26" name="Picture 2" descr="https://static.popdaily.com.tw/u/202102/bfde34d1-8d2a-4966-83e1-589d240003e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0810" y="3783069"/>
            <a:ext cx="4975462" cy="239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 txBox="1"/>
          <p:nvPr/>
        </p:nvSpPr>
        <p:spPr>
          <a:xfrm>
            <a:off x="464344" y="571501"/>
            <a:ext cx="942617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zh-TW" altLang="en-US" sz="4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一般行政協助事項 </a:t>
            </a:r>
            <a:endParaRPr sz="40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822114528"/>
              </p:ext>
            </p:extLst>
          </p:nvPr>
        </p:nvGraphicFramePr>
        <p:xfrm>
          <a:off x="1209675" y="1352550"/>
          <a:ext cx="7486650" cy="5608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777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 txBox="1"/>
          <p:nvPr/>
        </p:nvSpPr>
        <p:spPr>
          <a:xfrm>
            <a:off x="464344" y="571501"/>
            <a:ext cx="942617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zh-TW" altLang="en-US" sz="4000" b="1" dirty="0" smtClean="0">
                <a:solidFill>
                  <a:schemeClr val="accent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建立</a:t>
            </a:r>
            <a:r>
              <a:rPr lang="zh-TW" altLang="en-US" sz="4000" b="1" dirty="0">
                <a:solidFill>
                  <a:schemeClr val="accent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支持性制度</a:t>
            </a:r>
            <a:endParaRPr sz="4000" b="1" dirty="0">
              <a:solidFill>
                <a:schemeClr val="accent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521904015"/>
              </p:ext>
            </p:extLst>
          </p:nvPr>
        </p:nvGraphicFramePr>
        <p:xfrm>
          <a:off x="933449" y="1609725"/>
          <a:ext cx="7972425" cy="430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6171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 txBox="1"/>
          <p:nvPr/>
        </p:nvSpPr>
        <p:spPr>
          <a:xfrm>
            <a:off x="464344" y="571501"/>
            <a:ext cx="942617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zh-TW" altLang="en-US" sz="4000" b="1" dirty="0" smtClean="0">
                <a:solidFill>
                  <a:schemeClr val="accent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建立</a:t>
            </a:r>
            <a:r>
              <a:rPr lang="zh-TW" altLang="en-US" sz="4000" b="1" dirty="0">
                <a:solidFill>
                  <a:schemeClr val="accent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支持性制度</a:t>
            </a:r>
            <a:endParaRPr sz="4000" b="1" dirty="0">
              <a:solidFill>
                <a:schemeClr val="accent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82636725"/>
              </p:ext>
            </p:extLst>
          </p:nvPr>
        </p:nvGraphicFramePr>
        <p:xfrm>
          <a:off x="982663" y="1608667"/>
          <a:ext cx="7940675" cy="4687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0771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 txBox="1"/>
          <p:nvPr/>
        </p:nvSpPr>
        <p:spPr>
          <a:xfrm>
            <a:off x="464344" y="571501"/>
            <a:ext cx="942617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zh-TW" altLang="en-US" sz="4000" b="1" dirty="0" smtClean="0">
                <a:solidFill>
                  <a:schemeClr val="accent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建立</a:t>
            </a:r>
            <a:r>
              <a:rPr lang="zh-TW" altLang="en-US" sz="4000" b="1" dirty="0">
                <a:solidFill>
                  <a:schemeClr val="accent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支持性制度</a:t>
            </a:r>
            <a:endParaRPr sz="4000" b="1" dirty="0">
              <a:solidFill>
                <a:schemeClr val="accent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4288104270"/>
              </p:ext>
            </p:extLst>
          </p:nvPr>
        </p:nvGraphicFramePr>
        <p:xfrm>
          <a:off x="982663" y="1608667"/>
          <a:ext cx="7940675" cy="4687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5989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 txBox="1"/>
          <p:nvPr/>
        </p:nvSpPr>
        <p:spPr>
          <a:xfrm>
            <a:off x="464344" y="571501"/>
            <a:ext cx="942617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zh-TW" altLang="en-US" sz="4000" b="1" dirty="0" smtClean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行政流程優化 </a:t>
            </a:r>
            <a:endParaRPr sz="4000" b="1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213119967"/>
              </p:ext>
            </p:extLst>
          </p:nvPr>
        </p:nvGraphicFramePr>
        <p:xfrm>
          <a:off x="933449" y="1609725"/>
          <a:ext cx="7972425" cy="430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2782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 txBox="1"/>
          <p:nvPr/>
        </p:nvSpPr>
        <p:spPr>
          <a:xfrm>
            <a:off x="464344" y="571501"/>
            <a:ext cx="942617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zh-TW" altLang="en-US" sz="40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行政流程優化 </a:t>
            </a:r>
            <a:endParaRPr lang="zh-TW" altLang="en-US" sz="4000" b="1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433794495"/>
              </p:ext>
            </p:extLst>
          </p:nvPr>
        </p:nvGraphicFramePr>
        <p:xfrm>
          <a:off x="982663" y="1608667"/>
          <a:ext cx="7940675" cy="4687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34693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 txBox="1"/>
          <p:nvPr/>
        </p:nvSpPr>
        <p:spPr>
          <a:xfrm>
            <a:off x="464344" y="571501"/>
            <a:ext cx="942617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zh-TW" altLang="en-US" sz="4000" b="1" dirty="0">
                <a:solidFill>
                  <a:schemeClr val="tx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行政流程優化 </a:t>
            </a:r>
            <a:endParaRPr lang="zh-TW" altLang="en-US" sz="4000" b="1" dirty="0">
              <a:solidFill>
                <a:schemeClr val="tx2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609279208"/>
              </p:ext>
            </p:extLst>
          </p:nvPr>
        </p:nvGraphicFramePr>
        <p:xfrm>
          <a:off x="982663" y="1608667"/>
          <a:ext cx="7940675" cy="4687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99978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4623</TotalTime>
  <Words>580</Words>
  <Application>Microsoft Office PowerPoint</Application>
  <PresentationFormat>A4 紙張 (210x297 公釐)</PresentationFormat>
  <Paragraphs>70</Paragraphs>
  <Slides>14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3" baseType="lpstr">
      <vt:lpstr>Arial</vt:lpstr>
      <vt:lpstr>新細明體</vt:lpstr>
      <vt:lpstr>Calibri</vt:lpstr>
      <vt:lpstr>Microsoft YaHei</vt:lpstr>
      <vt:lpstr>標楷體</vt:lpstr>
      <vt:lpstr>Noto Sans TC</vt:lpstr>
      <vt:lpstr>Times New Roman</vt:lpstr>
      <vt:lpstr>Poppins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JAMES KC LEE</dc:creator>
  <cp:lastModifiedBy>JAMES KC LEE</cp:lastModifiedBy>
  <cp:revision>69</cp:revision>
  <dcterms:modified xsi:type="dcterms:W3CDTF">2025-12-11T00:30:54Z</dcterms:modified>
</cp:coreProperties>
</file>